
<file path=[Content_Types].xml><?xml version="1.0" encoding="utf-8"?>
<Types xmlns="http://schemas.openxmlformats.org/package/2006/content-types">
  <Default Extension="jpeg" ContentType="image/jpeg"/>
  <Default Extension="jp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95" r:id="rId1"/>
  </p:sldMasterIdLst>
  <p:notesMasterIdLst>
    <p:notesMasterId r:id="rId11"/>
  </p:notesMasterIdLst>
  <p:sldIdLst>
    <p:sldId id="256" r:id="rId2"/>
    <p:sldId id="260" r:id="rId3"/>
    <p:sldId id="261" r:id="rId4"/>
    <p:sldId id="262" r:id="rId5"/>
    <p:sldId id="258" r:id="rId6"/>
    <p:sldId id="259" r:id="rId7"/>
    <p:sldId id="257" r:id="rId8"/>
    <p:sldId id="263" r:id="rId9"/>
    <p:sldId id="264" r:id="rId10"/>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1E2B3D"/>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3588"/>
    <p:restoredTop sz="87608"/>
  </p:normalViewPr>
  <p:slideViewPr>
    <p:cSldViewPr snapToGrid="0" snapToObjects="1">
      <p:cViewPr varScale="1">
        <p:scale>
          <a:sx n="86" d="100"/>
          <a:sy n="86" d="100"/>
        </p:scale>
        <p:origin x="432" y="192"/>
      </p:cViewPr>
      <p:guideLst/>
    </p:cSldViewPr>
  </p:slideViewPr>
  <p:notesTextViewPr>
    <p:cViewPr>
      <p:scale>
        <a:sx n="1" d="1"/>
        <a:sy n="1" d="1"/>
      </p:scale>
      <p:origin x="0" y="-328"/>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DE771887-BBB6-E24E-B42C-120BCEC0F714}" type="doc">
      <dgm:prSet loTypeId="urn:microsoft.com/office/officeart/2005/8/layout/default" loCatId="list" qsTypeId="urn:microsoft.com/office/officeart/2005/8/quickstyle/simple1" qsCatId="simple" csTypeId="urn:microsoft.com/office/officeart/2005/8/colors/accent1_2" csCatId="accent1" phldr="1"/>
      <dgm:spPr/>
      <dgm:t>
        <a:bodyPr/>
        <a:lstStyle/>
        <a:p>
          <a:endParaRPr lang="en-GB"/>
        </a:p>
      </dgm:t>
    </dgm:pt>
    <dgm:pt modelId="{8685F0E4-9CF0-724E-A781-AFB30497B236}">
      <dgm:prSet phldrT="[Text]"/>
      <dgm:spPr>
        <a:solidFill>
          <a:schemeClr val="accent5">
            <a:lumMod val="50000"/>
          </a:schemeClr>
        </a:solidFill>
      </dgm:spPr>
      <dgm:t>
        <a:bodyPr/>
        <a:lstStyle/>
        <a:p>
          <a:r>
            <a:rPr lang="en-GB" dirty="0">
              <a:latin typeface="Courier New" panose="02070309020205020404" pitchFamily="49" charset="0"/>
              <a:cs typeface="Courier New" panose="02070309020205020404" pitchFamily="49" charset="0"/>
            </a:rPr>
            <a:t>Cities</a:t>
          </a:r>
        </a:p>
      </dgm:t>
    </dgm:pt>
    <dgm:pt modelId="{62FE88B3-940A-9E4D-814C-44535EBC26ED}" type="parTrans" cxnId="{94FD72D5-6037-2D4A-9271-D427F9A16C1C}">
      <dgm:prSet/>
      <dgm:spPr/>
      <dgm:t>
        <a:bodyPr/>
        <a:lstStyle/>
        <a:p>
          <a:endParaRPr lang="en-GB"/>
        </a:p>
      </dgm:t>
    </dgm:pt>
    <dgm:pt modelId="{6D950BDD-3527-AA47-BC74-C156D845FB9F}" type="sibTrans" cxnId="{94FD72D5-6037-2D4A-9271-D427F9A16C1C}">
      <dgm:prSet/>
      <dgm:spPr/>
      <dgm:t>
        <a:bodyPr/>
        <a:lstStyle/>
        <a:p>
          <a:endParaRPr lang="en-GB"/>
        </a:p>
      </dgm:t>
    </dgm:pt>
    <dgm:pt modelId="{2B6A2E8D-62CC-6542-A4B4-FB066B047079}">
      <dgm:prSet phldrT="[Text]"/>
      <dgm:spPr/>
      <dgm:t>
        <a:bodyPr/>
        <a:lstStyle/>
        <a:p>
          <a:r>
            <a:rPr lang="en-GB" dirty="0">
              <a:latin typeface="Courier New" panose="02070309020205020404" pitchFamily="49" charset="0"/>
              <a:cs typeface="Courier New" panose="02070309020205020404" pitchFamily="49" charset="0"/>
            </a:rPr>
            <a:t>Cars</a:t>
          </a:r>
        </a:p>
      </dgm:t>
    </dgm:pt>
    <dgm:pt modelId="{91E510B3-420D-C64B-A4FC-6E2592F1281E}" type="parTrans" cxnId="{F48586B2-D02A-894A-AFF1-2D894E925C0C}">
      <dgm:prSet/>
      <dgm:spPr/>
      <dgm:t>
        <a:bodyPr/>
        <a:lstStyle/>
        <a:p>
          <a:endParaRPr lang="en-GB"/>
        </a:p>
      </dgm:t>
    </dgm:pt>
    <dgm:pt modelId="{FABC2C67-EF65-524F-9DC1-770DC060EE2E}" type="sibTrans" cxnId="{F48586B2-D02A-894A-AFF1-2D894E925C0C}">
      <dgm:prSet/>
      <dgm:spPr/>
      <dgm:t>
        <a:bodyPr/>
        <a:lstStyle/>
        <a:p>
          <a:endParaRPr lang="en-GB"/>
        </a:p>
      </dgm:t>
    </dgm:pt>
    <dgm:pt modelId="{2439B744-7BD8-6A43-BA90-54935AD97E14}">
      <dgm:prSet phldrT="[Text]"/>
      <dgm:spPr>
        <a:solidFill>
          <a:schemeClr val="accent1">
            <a:lumMod val="75000"/>
          </a:schemeClr>
        </a:solidFill>
        <a:ln>
          <a:noFill/>
        </a:ln>
      </dgm:spPr>
      <dgm:t>
        <a:bodyPr/>
        <a:lstStyle/>
        <a:p>
          <a:r>
            <a:rPr lang="en-GB" dirty="0">
              <a:latin typeface="Courier New" panose="02070309020205020404" pitchFamily="49" charset="0"/>
              <a:cs typeface="Courier New" panose="02070309020205020404" pitchFamily="49" charset="0"/>
            </a:rPr>
            <a:t>Planes</a:t>
          </a:r>
        </a:p>
      </dgm:t>
    </dgm:pt>
    <dgm:pt modelId="{8B664563-8EF2-444D-A9AE-DDD12D34D8B9}" type="parTrans" cxnId="{1FA36E13-5BE6-9B42-B586-32C2AF7E2F94}">
      <dgm:prSet/>
      <dgm:spPr/>
      <dgm:t>
        <a:bodyPr/>
        <a:lstStyle/>
        <a:p>
          <a:endParaRPr lang="en-GB"/>
        </a:p>
      </dgm:t>
    </dgm:pt>
    <dgm:pt modelId="{9C3D96C4-9860-D54F-ADF5-B851BD2D71CE}" type="sibTrans" cxnId="{1FA36E13-5BE6-9B42-B586-32C2AF7E2F94}">
      <dgm:prSet/>
      <dgm:spPr/>
      <dgm:t>
        <a:bodyPr/>
        <a:lstStyle/>
        <a:p>
          <a:endParaRPr lang="en-GB"/>
        </a:p>
      </dgm:t>
    </dgm:pt>
    <dgm:pt modelId="{96AD2552-7012-164A-A7D3-522776968842}">
      <dgm:prSet phldrT="[Text]"/>
      <dgm:spPr>
        <a:solidFill>
          <a:schemeClr val="accent1">
            <a:lumMod val="75000"/>
          </a:schemeClr>
        </a:solidFill>
        <a:ln>
          <a:noFill/>
        </a:ln>
      </dgm:spPr>
      <dgm:t>
        <a:bodyPr/>
        <a:lstStyle/>
        <a:p>
          <a:r>
            <a:rPr lang="en-GB" dirty="0">
              <a:latin typeface="Courier New" panose="02070309020205020404" pitchFamily="49" charset="0"/>
              <a:cs typeface="Courier New" panose="02070309020205020404" pitchFamily="49" charset="0"/>
            </a:rPr>
            <a:t>Hospitals</a:t>
          </a:r>
        </a:p>
      </dgm:t>
    </dgm:pt>
    <dgm:pt modelId="{1AB5FAC0-902C-BC47-8328-65995E1192BD}" type="parTrans" cxnId="{C94FB3E2-A8E8-5846-841F-FA63859ED804}">
      <dgm:prSet/>
      <dgm:spPr/>
      <dgm:t>
        <a:bodyPr/>
        <a:lstStyle/>
        <a:p>
          <a:endParaRPr lang="en-GB"/>
        </a:p>
      </dgm:t>
    </dgm:pt>
    <dgm:pt modelId="{6C1E1844-7ED4-1241-9C92-EA82195B2D86}" type="sibTrans" cxnId="{C94FB3E2-A8E8-5846-841F-FA63859ED804}">
      <dgm:prSet/>
      <dgm:spPr/>
      <dgm:t>
        <a:bodyPr/>
        <a:lstStyle/>
        <a:p>
          <a:endParaRPr lang="en-GB"/>
        </a:p>
      </dgm:t>
    </dgm:pt>
    <dgm:pt modelId="{4634677D-3A6F-0943-A5A7-0FEDF3DC2379}">
      <dgm:prSet phldrT="[Text]"/>
      <dgm:spPr>
        <a:solidFill>
          <a:schemeClr val="accent5">
            <a:lumMod val="60000"/>
            <a:lumOff val="40000"/>
          </a:schemeClr>
        </a:solidFill>
        <a:ln>
          <a:noFill/>
        </a:ln>
      </dgm:spPr>
      <dgm:t>
        <a:bodyPr/>
        <a:lstStyle/>
        <a:p>
          <a:r>
            <a:rPr lang="en-GB" dirty="0">
              <a:latin typeface="Courier New" panose="02070309020205020404" pitchFamily="49" charset="0"/>
              <a:cs typeface="Courier New" panose="02070309020205020404" pitchFamily="49" charset="0"/>
            </a:rPr>
            <a:t>Wind turbines</a:t>
          </a:r>
        </a:p>
      </dgm:t>
    </dgm:pt>
    <dgm:pt modelId="{E2FA0C58-7ECB-2F46-A25D-5F673BFF462B}" type="parTrans" cxnId="{E856AFC3-D70B-0C4C-90F5-76B4A9105053}">
      <dgm:prSet/>
      <dgm:spPr/>
      <dgm:t>
        <a:bodyPr/>
        <a:lstStyle/>
        <a:p>
          <a:endParaRPr lang="en-GB"/>
        </a:p>
      </dgm:t>
    </dgm:pt>
    <dgm:pt modelId="{2981C803-9A61-0D4B-B0C6-3F73B2BDD14E}" type="sibTrans" cxnId="{E856AFC3-D70B-0C4C-90F5-76B4A9105053}">
      <dgm:prSet/>
      <dgm:spPr/>
      <dgm:t>
        <a:bodyPr/>
        <a:lstStyle/>
        <a:p>
          <a:endParaRPr lang="en-GB"/>
        </a:p>
      </dgm:t>
    </dgm:pt>
    <dgm:pt modelId="{2E37287B-880A-C048-AAF5-B68204FE331B}" type="pres">
      <dgm:prSet presAssocID="{DE771887-BBB6-E24E-B42C-120BCEC0F714}" presName="diagram" presStyleCnt="0">
        <dgm:presLayoutVars>
          <dgm:dir/>
          <dgm:resizeHandles val="exact"/>
        </dgm:presLayoutVars>
      </dgm:prSet>
      <dgm:spPr/>
    </dgm:pt>
    <dgm:pt modelId="{41EF188F-38CE-A743-854D-7EA606F56977}" type="pres">
      <dgm:prSet presAssocID="{8685F0E4-9CF0-724E-A781-AFB30497B236}" presName="node" presStyleLbl="node1" presStyleIdx="0" presStyleCnt="5">
        <dgm:presLayoutVars>
          <dgm:bulletEnabled val="1"/>
        </dgm:presLayoutVars>
      </dgm:prSet>
      <dgm:spPr/>
    </dgm:pt>
    <dgm:pt modelId="{CAFFBB4A-6F26-F648-938F-E837289ECD89}" type="pres">
      <dgm:prSet presAssocID="{6D950BDD-3527-AA47-BC74-C156D845FB9F}" presName="sibTrans" presStyleCnt="0"/>
      <dgm:spPr/>
    </dgm:pt>
    <dgm:pt modelId="{92253870-2AAA-314E-8BB6-53C1E4251638}" type="pres">
      <dgm:prSet presAssocID="{2B6A2E8D-62CC-6542-A4B4-FB066B047079}" presName="node" presStyleLbl="node1" presStyleIdx="1" presStyleCnt="5">
        <dgm:presLayoutVars>
          <dgm:bulletEnabled val="1"/>
        </dgm:presLayoutVars>
      </dgm:prSet>
      <dgm:spPr/>
    </dgm:pt>
    <dgm:pt modelId="{A2D4FEE6-D543-8647-9BED-ABA11862A013}" type="pres">
      <dgm:prSet presAssocID="{FABC2C67-EF65-524F-9DC1-770DC060EE2E}" presName="sibTrans" presStyleCnt="0"/>
      <dgm:spPr/>
    </dgm:pt>
    <dgm:pt modelId="{07440F9A-9187-464C-B888-C77506FDB5CC}" type="pres">
      <dgm:prSet presAssocID="{2439B744-7BD8-6A43-BA90-54935AD97E14}" presName="node" presStyleLbl="node1" presStyleIdx="2" presStyleCnt="5">
        <dgm:presLayoutVars>
          <dgm:bulletEnabled val="1"/>
        </dgm:presLayoutVars>
      </dgm:prSet>
      <dgm:spPr/>
    </dgm:pt>
    <dgm:pt modelId="{904C620D-7686-BA4F-86CF-6C4EAC7A1690}" type="pres">
      <dgm:prSet presAssocID="{9C3D96C4-9860-D54F-ADF5-B851BD2D71CE}" presName="sibTrans" presStyleCnt="0"/>
      <dgm:spPr/>
    </dgm:pt>
    <dgm:pt modelId="{1ACCECAD-0BD6-3541-8226-BEBD3C30C17A}" type="pres">
      <dgm:prSet presAssocID="{96AD2552-7012-164A-A7D3-522776968842}" presName="node" presStyleLbl="node1" presStyleIdx="3" presStyleCnt="5">
        <dgm:presLayoutVars>
          <dgm:bulletEnabled val="1"/>
        </dgm:presLayoutVars>
      </dgm:prSet>
      <dgm:spPr/>
    </dgm:pt>
    <dgm:pt modelId="{20D0CC08-AB06-1A42-A41E-5B161D27F6EF}" type="pres">
      <dgm:prSet presAssocID="{6C1E1844-7ED4-1241-9C92-EA82195B2D86}" presName="sibTrans" presStyleCnt="0"/>
      <dgm:spPr/>
    </dgm:pt>
    <dgm:pt modelId="{F3D10344-C6C4-6A4E-B69A-6120090754A1}" type="pres">
      <dgm:prSet presAssocID="{4634677D-3A6F-0943-A5A7-0FEDF3DC2379}" presName="node" presStyleLbl="node1" presStyleIdx="4" presStyleCnt="5">
        <dgm:presLayoutVars>
          <dgm:bulletEnabled val="1"/>
        </dgm:presLayoutVars>
      </dgm:prSet>
      <dgm:spPr/>
    </dgm:pt>
  </dgm:ptLst>
  <dgm:cxnLst>
    <dgm:cxn modelId="{1FA36E13-5BE6-9B42-B586-32C2AF7E2F94}" srcId="{DE771887-BBB6-E24E-B42C-120BCEC0F714}" destId="{2439B744-7BD8-6A43-BA90-54935AD97E14}" srcOrd="2" destOrd="0" parTransId="{8B664563-8EF2-444D-A9AE-DDD12D34D8B9}" sibTransId="{9C3D96C4-9860-D54F-ADF5-B851BD2D71CE}"/>
    <dgm:cxn modelId="{0E73D513-97F9-0144-9EE5-021A74C9EB19}" type="presOf" srcId="{96AD2552-7012-164A-A7D3-522776968842}" destId="{1ACCECAD-0BD6-3541-8226-BEBD3C30C17A}" srcOrd="0" destOrd="0" presId="urn:microsoft.com/office/officeart/2005/8/layout/default"/>
    <dgm:cxn modelId="{48949B42-92D2-AF4A-BB93-6933D2CB929C}" type="presOf" srcId="{4634677D-3A6F-0943-A5A7-0FEDF3DC2379}" destId="{F3D10344-C6C4-6A4E-B69A-6120090754A1}" srcOrd="0" destOrd="0" presId="urn:microsoft.com/office/officeart/2005/8/layout/default"/>
    <dgm:cxn modelId="{7B271070-D27E-FC4D-A1AF-E9E503AF190B}" type="presOf" srcId="{2B6A2E8D-62CC-6542-A4B4-FB066B047079}" destId="{92253870-2AAA-314E-8BB6-53C1E4251638}" srcOrd="0" destOrd="0" presId="urn:microsoft.com/office/officeart/2005/8/layout/default"/>
    <dgm:cxn modelId="{156E3172-AABF-4A42-AAA7-5EBE86CC5625}" type="presOf" srcId="{8685F0E4-9CF0-724E-A781-AFB30497B236}" destId="{41EF188F-38CE-A743-854D-7EA606F56977}" srcOrd="0" destOrd="0" presId="urn:microsoft.com/office/officeart/2005/8/layout/default"/>
    <dgm:cxn modelId="{E95B558E-91AE-DC4F-9738-BAE9B7B15BE3}" type="presOf" srcId="{2439B744-7BD8-6A43-BA90-54935AD97E14}" destId="{07440F9A-9187-464C-B888-C77506FDB5CC}" srcOrd="0" destOrd="0" presId="urn:microsoft.com/office/officeart/2005/8/layout/default"/>
    <dgm:cxn modelId="{F48586B2-D02A-894A-AFF1-2D894E925C0C}" srcId="{DE771887-BBB6-E24E-B42C-120BCEC0F714}" destId="{2B6A2E8D-62CC-6542-A4B4-FB066B047079}" srcOrd="1" destOrd="0" parTransId="{91E510B3-420D-C64B-A4FC-6E2592F1281E}" sibTransId="{FABC2C67-EF65-524F-9DC1-770DC060EE2E}"/>
    <dgm:cxn modelId="{E856AFC3-D70B-0C4C-90F5-76B4A9105053}" srcId="{DE771887-BBB6-E24E-B42C-120BCEC0F714}" destId="{4634677D-3A6F-0943-A5A7-0FEDF3DC2379}" srcOrd="4" destOrd="0" parTransId="{E2FA0C58-7ECB-2F46-A25D-5F673BFF462B}" sibTransId="{2981C803-9A61-0D4B-B0C6-3F73B2BDD14E}"/>
    <dgm:cxn modelId="{FA2107D5-FA16-C644-8EA5-5C18055FF995}" type="presOf" srcId="{DE771887-BBB6-E24E-B42C-120BCEC0F714}" destId="{2E37287B-880A-C048-AAF5-B68204FE331B}" srcOrd="0" destOrd="0" presId="urn:microsoft.com/office/officeart/2005/8/layout/default"/>
    <dgm:cxn modelId="{94FD72D5-6037-2D4A-9271-D427F9A16C1C}" srcId="{DE771887-BBB6-E24E-B42C-120BCEC0F714}" destId="{8685F0E4-9CF0-724E-A781-AFB30497B236}" srcOrd="0" destOrd="0" parTransId="{62FE88B3-940A-9E4D-814C-44535EBC26ED}" sibTransId="{6D950BDD-3527-AA47-BC74-C156D845FB9F}"/>
    <dgm:cxn modelId="{C94FB3E2-A8E8-5846-841F-FA63859ED804}" srcId="{DE771887-BBB6-E24E-B42C-120BCEC0F714}" destId="{96AD2552-7012-164A-A7D3-522776968842}" srcOrd="3" destOrd="0" parTransId="{1AB5FAC0-902C-BC47-8328-65995E1192BD}" sibTransId="{6C1E1844-7ED4-1241-9C92-EA82195B2D86}"/>
    <dgm:cxn modelId="{A6C51987-F4E3-9045-8A38-131D3CA6977A}" type="presParOf" srcId="{2E37287B-880A-C048-AAF5-B68204FE331B}" destId="{41EF188F-38CE-A743-854D-7EA606F56977}" srcOrd="0" destOrd="0" presId="urn:microsoft.com/office/officeart/2005/8/layout/default"/>
    <dgm:cxn modelId="{AD4EC79B-004A-8644-A1C7-02C17A3A7E57}" type="presParOf" srcId="{2E37287B-880A-C048-AAF5-B68204FE331B}" destId="{CAFFBB4A-6F26-F648-938F-E837289ECD89}" srcOrd="1" destOrd="0" presId="urn:microsoft.com/office/officeart/2005/8/layout/default"/>
    <dgm:cxn modelId="{088C2272-D409-5F4B-BAE9-79A97CE1BD03}" type="presParOf" srcId="{2E37287B-880A-C048-AAF5-B68204FE331B}" destId="{92253870-2AAA-314E-8BB6-53C1E4251638}" srcOrd="2" destOrd="0" presId="urn:microsoft.com/office/officeart/2005/8/layout/default"/>
    <dgm:cxn modelId="{B8890BE9-243B-C540-9FD7-E2C50D1085F3}" type="presParOf" srcId="{2E37287B-880A-C048-AAF5-B68204FE331B}" destId="{A2D4FEE6-D543-8647-9BED-ABA11862A013}" srcOrd="3" destOrd="0" presId="urn:microsoft.com/office/officeart/2005/8/layout/default"/>
    <dgm:cxn modelId="{AD003B0E-9B1F-9F4E-B123-EAD24F095E38}" type="presParOf" srcId="{2E37287B-880A-C048-AAF5-B68204FE331B}" destId="{07440F9A-9187-464C-B888-C77506FDB5CC}" srcOrd="4" destOrd="0" presId="urn:microsoft.com/office/officeart/2005/8/layout/default"/>
    <dgm:cxn modelId="{613E48EC-975C-264F-86FD-3FC8DAC29C50}" type="presParOf" srcId="{2E37287B-880A-C048-AAF5-B68204FE331B}" destId="{904C620D-7686-BA4F-86CF-6C4EAC7A1690}" srcOrd="5" destOrd="0" presId="urn:microsoft.com/office/officeart/2005/8/layout/default"/>
    <dgm:cxn modelId="{16F595E0-A127-134E-BA7B-6EA30353DEDD}" type="presParOf" srcId="{2E37287B-880A-C048-AAF5-B68204FE331B}" destId="{1ACCECAD-0BD6-3541-8226-BEBD3C30C17A}" srcOrd="6" destOrd="0" presId="urn:microsoft.com/office/officeart/2005/8/layout/default"/>
    <dgm:cxn modelId="{B0B9C7AE-D307-1C48-BB53-ACD30076D486}" type="presParOf" srcId="{2E37287B-880A-C048-AAF5-B68204FE331B}" destId="{20D0CC08-AB06-1A42-A41E-5B161D27F6EF}" srcOrd="7" destOrd="0" presId="urn:microsoft.com/office/officeart/2005/8/layout/default"/>
    <dgm:cxn modelId="{D7A3C83A-3E2C-C144-AC38-2C5189D7F27B}" type="presParOf" srcId="{2E37287B-880A-C048-AAF5-B68204FE331B}" destId="{F3D10344-C6C4-6A4E-B69A-6120090754A1}" srcOrd="8" destOrd="0" presId="urn:microsoft.com/office/officeart/2005/8/layout/defaul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1EF188F-38CE-A743-854D-7EA606F56977}">
      <dsp:nvSpPr>
        <dsp:cNvPr id="0" name=""/>
        <dsp:cNvSpPr/>
      </dsp:nvSpPr>
      <dsp:spPr>
        <a:xfrm>
          <a:off x="0" y="709215"/>
          <a:ext cx="2538865" cy="1523319"/>
        </a:xfrm>
        <a:prstGeom prst="rect">
          <a:avLst/>
        </a:prstGeom>
        <a:solidFill>
          <a:schemeClr val="accent5">
            <a:lumMod val="5000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5730" tIns="125730" rIns="125730" bIns="125730" numCol="1" spcCol="1270" anchor="ctr" anchorCtr="0">
          <a:noAutofit/>
        </a:bodyPr>
        <a:lstStyle/>
        <a:p>
          <a:pPr marL="0" lvl="0" indent="0" algn="ctr" defTabSz="1466850">
            <a:lnSpc>
              <a:spcPct val="90000"/>
            </a:lnSpc>
            <a:spcBef>
              <a:spcPct val="0"/>
            </a:spcBef>
            <a:spcAft>
              <a:spcPct val="35000"/>
            </a:spcAft>
            <a:buNone/>
          </a:pPr>
          <a:r>
            <a:rPr lang="en-GB" sz="3300" kern="1200" dirty="0">
              <a:latin typeface="Courier New" panose="02070309020205020404" pitchFamily="49" charset="0"/>
              <a:cs typeface="Courier New" panose="02070309020205020404" pitchFamily="49" charset="0"/>
            </a:rPr>
            <a:t>Cities</a:t>
          </a:r>
        </a:p>
      </dsp:txBody>
      <dsp:txXfrm>
        <a:off x="0" y="709215"/>
        <a:ext cx="2538865" cy="1523319"/>
      </dsp:txXfrm>
    </dsp:sp>
    <dsp:sp modelId="{92253870-2AAA-314E-8BB6-53C1E4251638}">
      <dsp:nvSpPr>
        <dsp:cNvPr id="0" name=""/>
        <dsp:cNvSpPr/>
      </dsp:nvSpPr>
      <dsp:spPr>
        <a:xfrm>
          <a:off x="2792752" y="709215"/>
          <a:ext cx="2538865" cy="1523319"/>
        </a:xfrm>
        <a:prstGeom prst="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5730" tIns="125730" rIns="125730" bIns="125730" numCol="1" spcCol="1270" anchor="ctr" anchorCtr="0">
          <a:noAutofit/>
        </a:bodyPr>
        <a:lstStyle/>
        <a:p>
          <a:pPr marL="0" lvl="0" indent="0" algn="ctr" defTabSz="1466850">
            <a:lnSpc>
              <a:spcPct val="90000"/>
            </a:lnSpc>
            <a:spcBef>
              <a:spcPct val="0"/>
            </a:spcBef>
            <a:spcAft>
              <a:spcPct val="35000"/>
            </a:spcAft>
            <a:buNone/>
          </a:pPr>
          <a:r>
            <a:rPr lang="en-GB" sz="3300" kern="1200" dirty="0">
              <a:latin typeface="Courier New" panose="02070309020205020404" pitchFamily="49" charset="0"/>
              <a:cs typeface="Courier New" panose="02070309020205020404" pitchFamily="49" charset="0"/>
            </a:rPr>
            <a:t>Cars</a:t>
          </a:r>
        </a:p>
      </dsp:txBody>
      <dsp:txXfrm>
        <a:off x="2792752" y="709215"/>
        <a:ext cx="2538865" cy="1523319"/>
      </dsp:txXfrm>
    </dsp:sp>
    <dsp:sp modelId="{07440F9A-9187-464C-B888-C77506FDB5CC}">
      <dsp:nvSpPr>
        <dsp:cNvPr id="0" name=""/>
        <dsp:cNvSpPr/>
      </dsp:nvSpPr>
      <dsp:spPr>
        <a:xfrm>
          <a:off x="5585505" y="709215"/>
          <a:ext cx="2538865" cy="1523319"/>
        </a:xfrm>
        <a:prstGeom prst="rect">
          <a:avLst/>
        </a:prstGeom>
        <a:solidFill>
          <a:schemeClr val="accent1">
            <a:lumMod val="75000"/>
          </a:schemeClr>
        </a:soli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5730" tIns="125730" rIns="125730" bIns="125730" numCol="1" spcCol="1270" anchor="ctr" anchorCtr="0">
          <a:noAutofit/>
        </a:bodyPr>
        <a:lstStyle/>
        <a:p>
          <a:pPr marL="0" lvl="0" indent="0" algn="ctr" defTabSz="1466850">
            <a:lnSpc>
              <a:spcPct val="90000"/>
            </a:lnSpc>
            <a:spcBef>
              <a:spcPct val="0"/>
            </a:spcBef>
            <a:spcAft>
              <a:spcPct val="35000"/>
            </a:spcAft>
            <a:buNone/>
          </a:pPr>
          <a:r>
            <a:rPr lang="en-GB" sz="3300" kern="1200" dirty="0">
              <a:latin typeface="Courier New" panose="02070309020205020404" pitchFamily="49" charset="0"/>
              <a:cs typeface="Courier New" panose="02070309020205020404" pitchFamily="49" charset="0"/>
            </a:rPr>
            <a:t>Planes</a:t>
          </a:r>
        </a:p>
      </dsp:txBody>
      <dsp:txXfrm>
        <a:off x="5585505" y="709215"/>
        <a:ext cx="2538865" cy="1523319"/>
      </dsp:txXfrm>
    </dsp:sp>
    <dsp:sp modelId="{1ACCECAD-0BD6-3541-8226-BEBD3C30C17A}">
      <dsp:nvSpPr>
        <dsp:cNvPr id="0" name=""/>
        <dsp:cNvSpPr/>
      </dsp:nvSpPr>
      <dsp:spPr>
        <a:xfrm>
          <a:off x="1396376" y="2486421"/>
          <a:ext cx="2538865" cy="1523319"/>
        </a:xfrm>
        <a:prstGeom prst="rect">
          <a:avLst/>
        </a:prstGeom>
        <a:solidFill>
          <a:schemeClr val="accent1">
            <a:lumMod val="75000"/>
          </a:schemeClr>
        </a:soli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5730" tIns="125730" rIns="125730" bIns="125730" numCol="1" spcCol="1270" anchor="ctr" anchorCtr="0">
          <a:noAutofit/>
        </a:bodyPr>
        <a:lstStyle/>
        <a:p>
          <a:pPr marL="0" lvl="0" indent="0" algn="ctr" defTabSz="1466850">
            <a:lnSpc>
              <a:spcPct val="90000"/>
            </a:lnSpc>
            <a:spcBef>
              <a:spcPct val="0"/>
            </a:spcBef>
            <a:spcAft>
              <a:spcPct val="35000"/>
            </a:spcAft>
            <a:buNone/>
          </a:pPr>
          <a:r>
            <a:rPr lang="en-GB" sz="3300" kern="1200" dirty="0">
              <a:latin typeface="Courier New" panose="02070309020205020404" pitchFamily="49" charset="0"/>
              <a:cs typeface="Courier New" panose="02070309020205020404" pitchFamily="49" charset="0"/>
            </a:rPr>
            <a:t>Hospitals</a:t>
          </a:r>
        </a:p>
      </dsp:txBody>
      <dsp:txXfrm>
        <a:off x="1396376" y="2486421"/>
        <a:ext cx="2538865" cy="1523319"/>
      </dsp:txXfrm>
    </dsp:sp>
    <dsp:sp modelId="{F3D10344-C6C4-6A4E-B69A-6120090754A1}">
      <dsp:nvSpPr>
        <dsp:cNvPr id="0" name=""/>
        <dsp:cNvSpPr/>
      </dsp:nvSpPr>
      <dsp:spPr>
        <a:xfrm>
          <a:off x="4189128" y="2486421"/>
          <a:ext cx="2538865" cy="1523319"/>
        </a:xfrm>
        <a:prstGeom prst="rect">
          <a:avLst/>
        </a:prstGeom>
        <a:solidFill>
          <a:schemeClr val="accent5">
            <a:lumMod val="60000"/>
            <a:lumOff val="40000"/>
          </a:schemeClr>
        </a:solidFill>
        <a:ln w="12700" cap="flat" cmpd="sng" algn="ctr">
          <a:no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25730" tIns="125730" rIns="125730" bIns="125730" numCol="1" spcCol="1270" anchor="ctr" anchorCtr="0">
          <a:noAutofit/>
        </a:bodyPr>
        <a:lstStyle/>
        <a:p>
          <a:pPr marL="0" lvl="0" indent="0" algn="ctr" defTabSz="1466850">
            <a:lnSpc>
              <a:spcPct val="90000"/>
            </a:lnSpc>
            <a:spcBef>
              <a:spcPct val="0"/>
            </a:spcBef>
            <a:spcAft>
              <a:spcPct val="35000"/>
            </a:spcAft>
            <a:buNone/>
          </a:pPr>
          <a:r>
            <a:rPr lang="en-GB" sz="3300" kern="1200" dirty="0">
              <a:latin typeface="Courier New" panose="02070309020205020404" pitchFamily="49" charset="0"/>
              <a:cs typeface="Courier New" panose="02070309020205020404" pitchFamily="49" charset="0"/>
            </a:rPr>
            <a:t>Wind turbines</a:t>
          </a:r>
        </a:p>
      </dsp:txBody>
      <dsp:txXfrm>
        <a:off x="4189128" y="2486421"/>
        <a:ext cx="2538865" cy="1523319"/>
      </dsp:txXfrm>
    </dsp:sp>
  </dsp:spTree>
</dsp:drawing>
</file>

<file path=ppt/diagrams/layout1.xml><?xml version="1.0" encoding="utf-8"?>
<dgm:layoutDef xmlns:dgm="http://schemas.openxmlformats.org/drawingml/2006/diagram" xmlns:a="http://schemas.openxmlformats.org/drawingml/2006/main" uniqueId="urn:microsoft.com/office/officeart/2005/8/layout/default">
  <dgm:title val=""/>
  <dgm:desc val=""/>
  <dgm:catLst>
    <dgm:cat type="list" pri="400"/>
  </dgm:catLst>
  <dgm:sampData>
    <dgm:dataModel>
      <dgm:ptLst>
        <dgm:pt modelId="0" type="doc"/>
        <dgm:pt modelId="1">
          <dgm:prSet phldr="1"/>
        </dgm:pt>
        <dgm:pt modelId="2">
          <dgm:prSet phldr="1"/>
        </dgm:pt>
        <dgm:pt modelId="3">
          <dgm:prSet phldr="1"/>
        </dgm:pt>
        <dgm:pt modelId="4">
          <dgm:prSet phldr="1"/>
        </dgm:pt>
        <dgm:pt modelId="5">
          <dgm:prSet phldr="1"/>
        </dgm:pt>
      </dgm:ptLst>
      <dgm:cxnLst>
        <dgm:cxn modelId="6" srcId="0" destId="1" srcOrd="0" destOrd="0"/>
        <dgm:cxn modelId="7" srcId="0" destId="2" srcOrd="1" destOrd="0"/>
        <dgm:cxn modelId="8" srcId="0" destId="3" srcOrd="2" destOrd="0"/>
        <dgm:cxn modelId="9" srcId="0" destId="4" srcOrd="3" destOrd="0"/>
        <dgm:cxn modelId="10" srcId="0" destId="5" srcOrd="4"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 modelId="5"/>
        <dgm:pt modelId="6"/>
      </dgm:ptLst>
      <dgm:cxnLst>
        <dgm:cxn modelId="7" srcId="0" destId="1" srcOrd="0" destOrd="0"/>
        <dgm:cxn modelId="8" srcId="0" destId="2" srcOrd="1" destOrd="0"/>
        <dgm:cxn modelId="9" srcId="0" destId="3" srcOrd="2" destOrd="0"/>
        <dgm:cxn modelId="10" srcId="0" destId="4" srcOrd="3" destOrd="0"/>
        <dgm:cxn modelId="11" srcId="0" destId="5" srcOrd="4" destOrd="0"/>
        <dgm:cxn modelId="12" srcId="0" destId="6" srcOrd="5" destOrd="0"/>
      </dgm:cxnLst>
      <dgm:bg/>
      <dgm:whole/>
    </dgm:dataModel>
  </dgm:clrData>
  <dgm:layoutNode name="diagram">
    <dgm:varLst>
      <dgm:dir/>
      <dgm:resizeHandles val="exact"/>
    </dgm:varLst>
    <dgm:choose name="Name0">
      <dgm:if name="Name1" func="var" arg="dir" op="equ" val="norm">
        <dgm:alg type="snake">
          <dgm:param type="grDir" val="tL"/>
          <dgm:param type="flowDir" val="row"/>
          <dgm:param type="contDir" val="sameDir"/>
          <dgm:param type="off" val="ctr"/>
        </dgm:alg>
      </dgm:if>
      <dgm:else name="Name2">
        <dgm:alg type="snake">
          <dgm:param type="grDir" val="tR"/>
          <dgm:param type="flowDir" val="row"/>
          <dgm:param type="contDir" val="sameDir"/>
          <dgm:param type="off" val="ctr"/>
        </dgm:alg>
      </dgm:else>
    </dgm:choose>
    <dgm:shape xmlns:r="http://schemas.openxmlformats.org/officeDocument/2006/relationships" r:blip="">
      <dgm:adjLst/>
    </dgm:shape>
    <dgm:presOf/>
    <dgm:constrLst>
      <dgm:constr type="w" for="ch" forName="node" refType="w"/>
      <dgm:constr type="h" for="ch" forName="node" refType="w" refFor="ch" refForName="node" fact="0.6"/>
      <dgm:constr type="w" for="ch" forName="sibTrans" refType="w" refFor="ch" refForName="node" fact="0.1"/>
      <dgm:constr type="sp" refType="w" refFor="ch" refForName="sibTrans"/>
      <dgm:constr type="primFontSz" for="ch" forName="node" op="equ" val="65"/>
    </dgm:constrLst>
    <dgm:ruleLst/>
    <dgm:forEach name="Name3" axis="ch" ptType="node">
      <dgm:layoutNode name="node">
        <dgm:varLst>
          <dgm:bulletEnabled val="1"/>
        </dgm:varLst>
        <dgm:alg type="tx"/>
        <dgm:shape xmlns:r="http://schemas.openxmlformats.org/officeDocument/2006/relationships" type="rect" r:blip="">
          <dgm:adjLst/>
        </dgm:shape>
        <dgm:presOf axis="desOrSelf" ptType="node"/>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forEach name="Name4" axis="followSib" ptType="sibTrans" cnt="1">
        <dgm:layoutNode name="sibTrans">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2.jpg>
</file>

<file path=ppt/media/image3.jpg>
</file>

<file path=ppt/media/image4.jpg>
</file>

<file path=ppt/media/image5.jpg>
</file>

<file path=ppt/media/image6.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315C977-EA43-A944-A339-54C4873C49BB}" type="datetimeFigureOut">
              <a:rPr lang="en-US" smtClean="0"/>
              <a:t>10/21/19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3A44DD6-0E28-2048-947A-937516C306DD}" type="slidenum">
              <a:rPr lang="en-US" smtClean="0"/>
              <a:t>‹#›</a:t>
            </a:fld>
            <a:endParaRPr lang="en-US"/>
          </a:p>
        </p:txBody>
      </p:sp>
    </p:spTree>
    <p:extLst>
      <p:ext uri="{BB962C8B-B14F-4D97-AF65-F5344CB8AC3E}">
        <p14:creationId xmlns:p14="http://schemas.microsoft.com/office/powerpoint/2010/main" val="182221689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I’m Annabel Whipp I’m a PhD student based in the School of Geography and I’m also the secretary of the Leeds Data Science Society. Today I’m going to be talking to you about a technology known as digital twins. It is gaining more traction within the world of AI and computer science and has the potential to be the future of urban planning and engineering.</a:t>
            </a:r>
          </a:p>
        </p:txBody>
      </p:sp>
      <p:sp>
        <p:nvSpPr>
          <p:cNvPr id="4" name="Slide Number Placeholder 3"/>
          <p:cNvSpPr>
            <a:spLocks noGrp="1"/>
          </p:cNvSpPr>
          <p:nvPr>
            <p:ph type="sldNum" sz="quarter" idx="5"/>
          </p:nvPr>
        </p:nvSpPr>
        <p:spPr/>
        <p:txBody>
          <a:bodyPr/>
          <a:lstStyle/>
          <a:p>
            <a:fld id="{73A44DD6-0E28-2048-947A-937516C306DD}" type="slidenum">
              <a:rPr lang="en-US" smtClean="0"/>
              <a:t>1</a:t>
            </a:fld>
            <a:endParaRPr lang="en-US"/>
          </a:p>
        </p:txBody>
      </p:sp>
    </p:spTree>
    <p:extLst>
      <p:ext uri="{BB962C8B-B14F-4D97-AF65-F5344CB8AC3E}">
        <p14:creationId xmlns:p14="http://schemas.microsoft.com/office/powerpoint/2010/main" val="309057135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So to begin with, what is a digital twin? There are many definitions but this one here, is simple while encapsulating the key features of the technology. A digital twin is a conceptualized version of a physical product. This means that a digital version of a real-life physical entity is constructed using data and algorithms instead of tangible materials. </a:t>
            </a:r>
          </a:p>
        </p:txBody>
      </p:sp>
      <p:sp>
        <p:nvSpPr>
          <p:cNvPr id="4" name="Slide Number Placeholder 3"/>
          <p:cNvSpPr>
            <a:spLocks noGrp="1"/>
          </p:cNvSpPr>
          <p:nvPr>
            <p:ph type="sldNum" sz="quarter" idx="5"/>
          </p:nvPr>
        </p:nvSpPr>
        <p:spPr/>
        <p:txBody>
          <a:bodyPr/>
          <a:lstStyle/>
          <a:p>
            <a:fld id="{73A44DD6-0E28-2048-947A-937516C306DD}" type="slidenum">
              <a:rPr lang="en-US" smtClean="0"/>
              <a:t>2</a:t>
            </a:fld>
            <a:endParaRPr lang="en-US"/>
          </a:p>
        </p:txBody>
      </p:sp>
    </p:spTree>
    <p:extLst>
      <p:ext uri="{BB962C8B-B14F-4D97-AF65-F5344CB8AC3E}">
        <p14:creationId xmlns:p14="http://schemas.microsoft.com/office/powerpoint/2010/main" val="131720003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Digital twins have been made possible due to the internet of things. T</a:t>
            </a:r>
            <a:r>
              <a:rPr lang="en-GB" sz="1200" b="0" i="0" u="none" strike="noStrike" kern="1200" dirty="0">
                <a:solidFill>
                  <a:schemeClr val="tx1"/>
                </a:solidFill>
                <a:effectLst/>
                <a:latin typeface="+mn-lt"/>
                <a:ea typeface="+mn-ea"/>
                <a:cs typeface="+mn-cs"/>
              </a:rPr>
              <a:t>he term IoT encompasses everything connected to the internet, but it is increasingly being used to define objects that "talk" to each other. "Simply, the Internet of Things is made up of devices – from simple sensors to smartphones and wearables – connected together. There are a vast range of objects which can be included in the internet of things, from sensors on manufacturing lines in factories in order to reduce waste to fitness trackers. The vast amount of data we are now able to capture regarding products, services, the built environment, individuals and their way of life helps to create digital twins, and without this data, the quality and accuracy of digital twins are reduced. </a:t>
            </a:r>
          </a:p>
          <a:p>
            <a:endParaRPr lang="en-GB" sz="1200" b="0" i="0" u="none" strike="noStrike" kern="1200" dirty="0">
              <a:solidFill>
                <a:schemeClr val="tx1"/>
              </a:solidFill>
              <a:effectLst/>
              <a:latin typeface="+mn-lt"/>
              <a:ea typeface="+mn-ea"/>
              <a:cs typeface="+mn-cs"/>
            </a:endParaRPr>
          </a:p>
          <a:p>
            <a:r>
              <a:rPr lang="en-GB" sz="1200" b="0" i="0" u="none" strike="noStrike" kern="1200" dirty="0">
                <a:solidFill>
                  <a:schemeClr val="tx1"/>
                </a:solidFill>
                <a:effectLst/>
                <a:latin typeface="+mn-lt"/>
                <a:ea typeface="+mn-ea"/>
                <a:cs typeface="+mn-cs"/>
              </a:rPr>
              <a:t>Talk about one example is a smart fridge- the idea that your fridge can tell you when you’re running out of something or if </a:t>
            </a:r>
            <a:r>
              <a:rPr lang="en-GB" sz="1200" b="0" i="0" u="none" strike="noStrike" kern="1200">
                <a:solidFill>
                  <a:schemeClr val="tx1"/>
                </a:solidFill>
                <a:effectLst/>
                <a:latin typeface="+mn-lt"/>
                <a:ea typeface="+mn-ea"/>
                <a:cs typeface="+mn-cs"/>
              </a:rPr>
              <a:t>some food is past it’s use by date</a:t>
            </a:r>
            <a:endParaRPr lang="en-US" dirty="0"/>
          </a:p>
        </p:txBody>
      </p:sp>
      <p:sp>
        <p:nvSpPr>
          <p:cNvPr id="4" name="Slide Number Placeholder 3"/>
          <p:cNvSpPr>
            <a:spLocks noGrp="1"/>
          </p:cNvSpPr>
          <p:nvPr>
            <p:ph type="sldNum" sz="quarter" idx="5"/>
          </p:nvPr>
        </p:nvSpPr>
        <p:spPr/>
        <p:txBody>
          <a:bodyPr/>
          <a:lstStyle/>
          <a:p>
            <a:fld id="{73A44DD6-0E28-2048-947A-937516C306DD}" type="slidenum">
              <a:rPr lang="en-US" smtClean="0"/>
              <a:t>3</a:t>
            </a:fld>
            <a:endParaRPr lang="en-US"/>
          </a:p>
        </p:txBody>
      </p:sp>
    </p:spTree>
    <p:extLst>
      <p:ext uri="{BB962C8B-B14F-4D97-AF65-F5344CB8AC3E}">
        <p14:creationId xmlns:p14="http://schemas.microsoft.com/office/powerpoint/2010/main" val="244290704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https://</a:t>
            </a:r>
            <a:r>
              <a:rPr lang="en-US" dirty="0" err="1"/>
              <a:t>www.youtube.com</a:t>
            </a:r>
            <a:r>
              <a:rPr lang="en-US" dirty="0"/>
              <a:t>/</a:t>
            </a:r>
            <a:r>
              <a:rPr lang="en-US" dirty="0" err="1"/>
              <a:t>watch?v</a:t>
            </a:r>
            <a:r>
              <a:rPr lang="en-US" dirty="0"/>
              <a:t>=</a:t>
            </a:r>
            <a:r>
              <a:rPr lang="en-US" dirty="0" err="1"/>
              <a:t>DcdfyjocCEM</a:t>
            </a:r>
            <a:endParaRPr lang="en-US" dirty="0"/>
          </a:p>
        </p:txBody>
      </p:sp>
      <p:sp>
        <p:nvSpPr>
          <p:cNvPr id="4" name="Slide Number Placeholder 3"/>
          <p:cNvSpPr>
            <a:spLocks noGrp="1"/>
          </p:cNvSpPr>
          <p:nvPr>
            <p:ph type="sldNum" sz="quarter" idx="5"/>
          </p:nvPr>
        </p:nvSpPr>
        <p:spPr/>
        <p:txBody>
          <a:bodyPr/>
          <a:lstStyle/>
          <a:p>
            <a:fld id="{73A44DD6-0E28-2048-947A-937516C306DD}" type="slidenum">
              <a:rPr lang="en-US" smtClean="0"/>
              <a:t>5</a:t>
            </a:fld>
            <a:endParaRPr lang="en-US"/>
          </a:p>
        </p:txBody>
      </p:sp>
    </p:spTree>
    <p:extLst>
      <p:ext uri="{BB962C8B-B14F-4D97-AF65-F5344CB8AC3E}">
        <p14:creationId xmlns:p14="http://schemas.microsoft.com/office/powerpoint/2010/main" val="228489746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https://</a:t>
            </a:r>
            <a:r>
              <a:rPr lang="en-US" dirty="0" err="1"/>
              <a:t>www.youtube.com</a:t>
            </a:r>
            <a:r>
              <a:rPr lang="en-US" dirty="0"/>
              <a:t>/</a:t>
            </a:r>
            <a:r>
              <a:rPr lang="en-US" dirty="0" err="1"/>
              <a:t>watch?v</a:t>
            </a:r>
            <a:r>
              <a:rPr lang="en-US" dirty="0"/>
              <a:t>=9byat0VhqFk  </a:t>
            </a:r>
          </a:p>
        </p:txBody>
      </p:sp>
      <p:sp>
        <p:nvSpPr>
          <p:cNvPr id="4" name="Slide Number Placeholder 3"/>
          <p:cNvSpPr>
            <a:spLocks noGrp="1"/>
          </p:cNvSpPr>
          <p:nvPr>
            <p:ph type="sldNum" sz="quarter" idx="5"/>
          </p:nvPr>
        </p:nvSpPr>
        <p:spPr/>
        <p:txBody>
          <a:bodyPr/>
          <a:lstStyle/>
          <a:p>
            <a:fld id="{73A44DD6-0E28-2048-947A-937516C306DD}" type="slidenum">
              <a:rPr lang="en-US" smtClean="0"/>
              <a:t>7</a:t>
            </a:fld>
            <a:endParaRPr lang="en-US"/>
          </a:p>
        </p:txBody>
      </p:sp>
    </p:spTree>
    <p:extLst>
      <p:ext uri="{BB962C8B-B14F-4D97-AF65-F5344CB8AC3E}">
        <p14:creationId xmlns:p14="http://schemas.microsoft.com/office/powerpoint/2010/main" val="200165410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7275DD-00DA-9E41-BC17-BBD9856AF8F7}"/>
              </a:ext>
            </a:extLst>
          </p:cNvPr>
          <p:cNvSpPr>
            <a:spLocks noGrp="1"/>
          </p:cNvSpPr>
          <p:nvPr>
            <p:ph type="ctrTitle"/>
          </p:nvPr>
        </p:nvSpPr>
        <p:spPr>
          <a:xfrm>
            <a:off x="1524000" y="1122363"/>
            <a:ext cx="9144000" cy="2387600"/>
          </a:xfrm>
        </p:spPr>
        <p:txBody>
          <a:bodyPr anchor="b"/>
          <a:lstStyle>
            <a:lvl1pPr algn="ctr">
              <a:defRPr sz="6000"/>
            </a:lvl1pPr>
          </a:lstStyle>
          <a:p>
            <a:r>
              <a:rPr lang="en-GB"/>
              <a:t>Click to edit Master title style</a:t>
            </a:r>
            <a:endParaRPr lang="en-US"/>
          </a:p>
        </p:txBody>
      </p:sp>
      <p:sp>
        <p:nvSpPr>
          <p:cNvPr id="3" name="Subtitle 2">
            <a:extLst>
              <a:ext uri="{FF2B5EF4-FFF2-40B4-BE49-F238E27FC236}">
                <a16:creationId xmlns:a16="http://schemas.microsoft.com/office/drawing/2014/main" id="{4D29DD59-1FE6-6648-A0E6-6B4445FD8B58}"/>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en-US"/>
          </a:p>
        </p:txBody>
      </p:sp>
      <p:sp>
        <p:nvSpPr>
          <p:cNvPr id="4" name="Date Placeholder 3">
            <a:extLst>
              <a:ext uri="{FF2B5EF4-FFF2-40B4-BE49-F238E27FC236}">
                <a16:creationId xmlns:a16="http://schemas.microsoft.com/office/drawing/2014/main" id="{04BB8620-C7CB-1144-B984-0D78F4F070E0}"/>
              </a:ext>
            </a:extLst>
          </p:cNvPr>
          <p:cNvSpPr>
            <a:spLocks noGrp="1"/>
          </p:cNvSpPr>
          <p:nvPr>
            <p:ph type="dt" sz="half" idx="10"/>
          </p:nvPr>
        </p:nvSpPr>
        <p:spPr/>
        <p:txBody>
          <a:bodyPr/>
          <a:lstStyle/>
          <a:p>
            <a:fld id="{9184DA70-C731-4C70-880D-CCD4705E623C}" type="datetime1">
              <a:rPr lang="en-US" smtClean="0"/>
              <a:t>10/21/19</a:t>
            </a:fld>
            <a:endParaRPr lang="en-US" dirty="0"/>
          </a:p>
        </p:txBody>
      </p:sp>
      <p:sp>
        <p:nvSpPr>
          <p:cNvPr id="5" name="Footer Placeholder 4">
            <a:extLst>
              <a:ext uri="{FF2B5EF4-FFF2-40B4-BE49-F238E27FC236}">
                <a16:creationId xmlns:a16="http://schemas.microsoft.com/office/drawing/2014/main" id="{A303CFBF-403A-B24D-BE7C-0676582397B6}"/>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FA1DF8ED-F2F8-4D44-B674-523906FB8C9D}"/>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20333265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F0DF50-05BF-6447-922A-9489FA4DC0EB}"/>
              </a:ext>
            </a:extLst>
          </p:cNvPr>
          <p:cNvSpPr>
            <a:spLocks noGrp="1"/>
          </p:cNvSpPr>
          <p:nvPr>
            <p:ph type="title"/>
          </p:nvPr>
        </p:nvSpPr>
        <p:spPr/>
        <p:txBody>
          <a:bodyPr/>
          <a:lstStyle/>
          <a:p>
            <a:r>
              <a:rPr lang="en-GB"/>
              <a:t>Click to edit Master title style</a:t>
            </a:r>
            <a:endParaRPr lang="en-US"/>
          </a:p>
        </p:txBody>
      </p:sp>
      <p:sp>
        <p:nvSpPr>
          <p:cNvPr id="3" name="Vertical Text Placeholder 2">
            <a:extLst>
              <a:ext uri="{FF2B5EF4-FFF2-40B4-BE49-F238E27FC236}">
                <a16:creationId xmlns:a16="http://schemas.microsoft.com/office/drawing/2014/main" id="{E1650EDE-F7BC-E74A-BF29-5DAA25F355A1}"/>
              </a:ext>
            </a:extLst>
          </p:cNvPr>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B935F3A1-3123-4A4D-B17C-EC472D1764CB}"/>
              </a:ext>
            </a:extLst>
          </p:cNvPr>
          <p:cNvSpPr>
            <a:spLocks noGrp="1"/>
          </p:cNvSpPr>
          <p:nvPr>
            <p:ph type="dt" sz="half" idx="10"/>
          </p:nvPr>
        </p:nvSpPr>
        <p:spPr/>
        <p:txBody>
          <a:bodyPr/>
          <a:lstStyle/>
          <a:p>
            <a:fld id="{B612A279-0833-481D-8C56-F67FD0AC6C50}" type="datetime1">
              <a:rPr lang="en-US" smtClean="0"/>
              <a:t>10/21/19</a:t>
            </a:fld>
            <a:endParaRPr lang="en-US" dirty="0"/>
          </a:p>
        </p:txBody>
      </p:sp>
      <p:sp>
        <p:nvSpPr>
          <p:cNvPr id="5" name="Footer Placeholder 4">
            <a:extLst>
              <a:ext uri="{FF2B5EF4-FFF2-40B4-BE49-F238E27FC236}">
                <a16:creationId xmlns:a16="http://schemas.microsoft.com/office/drawing/2014/main" id="{85C89731-B578-D24E-9B50-53BF9A2B9AE5}"/>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944EDC94-2AAE-954C-958E-590436313231}"/>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20526813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621140F2-8D3A-044B-BB82-CA4BB365FF1C}"/>
              </a:ext>
            </a:extLst>
          </p:cNvPr>
          <p:cNvSpPr>
            <a:spLocks noGrp="1"/>
          </p:cNvSpPr>
          <p:nvPr>
            <p:ph type="title" orient="vert"/>
          </p:nvPr>
        </p:nvSpPr>
        <p:spPr>
          <a:xfrm>
            <a:off x="8724900" y="365125"/>
            <a:ext cx="2628900" cy="5811838"/>
          </a:xfrm>
        </p:spPr>
        <p:txBody>
          <a:bodyPr vert="eaVert"/>
          <a:lstStyle/>
          <a:p>
            <a:r>
              <a:rPr lang="en-GB"/>
              <a:t>Click to edit Master title style</a:t>
            </a:r>
            <a:endParaRPr lang="en-US"/>
          </a:p>
        </p:txBody>
      </p:sp>
      <p:sp>
        <p:nvSpPr>
          <p:cNvPr id="3" name="Vertical Text Placeholder 2">
            <a:extLst>
              <a:ext uri="{FF2B5EF4-FFF2-40B4-BE49-F238E27FC236}">
                <a16:creationId xmlns:a16="http://schemas.microsoft.com/office/drawing/2014/main" id="{D2BF65A6-7110-F443-8FB0-2235137E2941}"/>
              </a:ext>
            </a:extLst>
          </p:cNvPr>
          <p:cNvSpPr>
            <a:spLocks noGrp="1"/>
          </p:cNvSpPr>
          <p:nvPr>
            <p:ph type="body" orient="vert" idx="1"/>
          </p:nvPr>
        </p:nvSpPr>
        <p:spPr>
          <a:xfrm>
            <a:off x="838200" y="365125"/>
            <a:ext cx="7734300" cy="5811838"/>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10A72348-3A84-FF4D-AADB-FEA9840B857C}"/>
              </a:ext>
            </a:extLst>
          </p:cNvPr>
          <p:cNvSpPr>
            <a:spLocks noGrp="1"/>
          </p:cNvSpPr>
          <p:nvPr>
            <p:ph type="dt" sz="half" idx="10"/>
          </p:nvPr>
        </p:nvSpPr>
        <p:spPr/>
        <p:txBody>
          <a:bodyPr/>
          <a:lstStyle/>
          <a:p>
            <a:fld id="{6587DA83-5663-4C9C-B9AA-0B40A3DAFF81}" type="datetime1">
              <a:rPr lang="en-US" smtClean="0"/>
              <a:t>10/21/19</a:t>
            </a:fld>
            <a:endParaRPr lang="en-US" dirty="0"/>
          </a:p>
        </p:txBody>
      </p:sp>
      <p:sp>
        <p:nvSpPr>
          <p:cNvPr id="5" name="Footer Placeholder 4">
            <a:extLst>
              <a:ext uri="{FF2B5EF4-FFF2-40B4-BE49-F238E27FC236}">
                <a16:creationId xmlns:a16="http://schemas.microsoft.com/office/drawing/2014/main" id="{D2BED055-DAAF-1646-A6A4-8D5CAA0D29F3}"/>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DB62833D-D58E-D648-9BAA-D77D86FFC26B}"/>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97926840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7A50B8A-287F-7A4F-881C-3E51DC32C513}"/>
              </a:ext>
            </a:extLst>
          </p:cNvPr>
          <p:cNvSpPr>
            <a:spLocks noGrp="1"/>
          </p:cNvSpPr>
          <p:nvPr>
            <p:ph type="title"/>
          </p:nvPr>
        </p:nvSpPr>
        <p:spPr/>
        <p:txBody>
          <a:bodyPr/>
          <a:lstStyle/>
          <a:p>
            <a:r>
              <a:rPr lang="en-GB"/>
              <a:t>Click to edit Master title style</a:t>
            </a:r>
            <a:endParaRPr lang="en-US"/>
          </a:p>
        </p:txBody>
      </p:sp>
      <p:sp>
        <p:nvSpPr>
          <p:cNvPr id="3" name="Content Placeholder 2">
            <a:extLst>
              <a:ext uri="{FF2B5EF4-FFF2-40B4-BE49-F238E27FC236}">
                <a16:creationId xmlns:a16="http://schemas.microsoft.com/office/drawing/2014/main" id="{A3ACF949-2FC2-F34E-A0F5-CD25922E4212}"/>
              </a:ext>
            </a:extLst>
          </p:cNvPr>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CB31173D-0874-9946-973C-FFB7938D8BDD}"/>
              </a:ext>
            </a:extLst>
          </p:cNvPr>
          <p:cNvSpPr>
            <a:spLocks noGrp="1"/>
          </p:cNvSpPr>
          <p:nvPr>
            <p:ph type="dt" sz="half" idx="10"/>
          </p:nvPr>
        </p:nvSpPr>
        <p:spPr/>
        <p:txBody>
          <a:bodyPr/>
          <a:lstStyle/>
          <a:p>
            <a:fld id="{4BE1D723-8F53-4F53-90B0-1982A396982E}" type="datetime1">
              <a:rPr lang="en-US" smtClean="0"/>
              <a:t>10/21/19</a:t>
            </a:fld>
            <a:endParaRPr lang="en-US" dirty="0"/>
          </a:p>
        </p:txBody>
      </p:sp>
      <p:sp>
        <p:nvSpPr>
          <p:cNvPr id="5" name="Footer Placeholder 4">
            <a:extLst>
              <a:ext uri="{FF2B5EF4-FFF2-40B4-BE49-F238E27FC236}">
                <a16:creationId xmlns:a16="http://schemas.microsoft.com/office/drawing/2014/main" id="{149E74B9-F7B9-4843-8F24-AB06CA90C0C3}"/>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13A7B8ED-0EA9-7B4C-A7FC-E49CF19285AF}"/>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12163178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0B51516-7697-A946-B60D-97C034672B22}"/>
              </a:ext>
            </a:extLst>
          </p:cNvPr>
          <p:cNvSpPr>
            <a:spLocks noGrp="1"/>
          </p:cNvSpPr>
          <p:nvPr>
            <p:ph type="title"/>
          </p:nvPr>
        </p:nvSpPr>
        <p:spPr>
          <a:xfrm>
            <a:off x="831850" y="1709738"/>
            <a:ext cx="10515600" cy="2852737"/>
          </a:xfrm>
        </p:spPr>
        <p:txBody>
          <a:bodyPr anchor="b"/>
          <a:lstStyle>
            <a:lvl1pPr>
              <a:defRPr sz="6000"/>
            </a:lvl1pPr>
          </a:lstStyle>
          <a:p>
            <a:r>
              <a:rPr lang="en-GB"/>
              <a:t>Click to edit Master title style</a:t>
            </a:r>
            <a:endParaRPr lang="en-US"/>
          </a:p>
        </p:txBody>
      </p:sp>
      <p:sp>
        <p:nvSpPr>
          <p:cNvPr id="3" name="Text Placeholder 2">
            <a:extLst>
              <a:ext uri="{FF2B5EF4-FFF2-40B4-BE49-F238E27FC236}">
                <a16:creationId xmlns:a16="http://schemas.microsoft.com/office/drawing/2014/main" id="{C48FE58C-DB12-C84D-8A90-EA2189CEB955}"/>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GB"/>
              <a:t>Click to edit Master text styles</a:t>
            </a:r>
          </a:p>
        </p:txBody>
      </p:sp>
      <p:sp>
        <p:nvSpPr>
          <p:cNvPr id="4" name="Date Placeholder 3">
            <a:extLst>
              <a:ext uri="{FF2B5EF4-FFF2-40B4-BE49-F238E27FC236}">
                <a16:creationId xmlns:a16="http://schemas.microsoft.com/office/drawing/2014/main" id="{E2015CA3-DAA4-F745-9A56-608855B0A33D}"/>
              </a:ext>
            </a:extLst>
          </p:cNvPr>
          <p:cNvSpPr>
            <a:spLocks noGrp="1"/>
          </p:cNvSpPr>
          <p:nvPr>
            <p:ph type="dt" sz="half" idx="10"/>
          </p:nvPr>
        </p:nvSpPr>
        <p:spPr/>
        <p:txBody>
          <a:bodyPr/>
          <a:lstStyle/>
          <a:p>
            <a:fld id="{97669AF7-7BEB-44E4-9852-375E34362B5B}" type="datetime1">
              <a:rPr lang="en-US" smtClean="0"/>
              <a:t>10/21/19</a:t>
            </a:fld>
            <a:endParaRPr lang="en-US" dirty="0"/>
          </a:p>
        </p:txBody>
      </p:sp>
      <p:sp>
        <p:nvSpPr>
          <p:cNvPr id="5" name="Footer Placeholder 4">
            <a:extLst>
              <a:ext uri="{FF2B5EF4-FFF2-40B4-BE49-F238E27FC236}">
                <a16:creationId xmlns:a16="http://schemas.microsoft.com/office/drawing/2014/main" id="{3CDAAD03-840C-694B-A4B8-9E5A610967C0}"/>
              </a:ext>
            </a:extLst>
          </p:cNvPr>
          <p:cNvSpPr>
            <a:spLocks noGrp="1"/>
          </p:cNvSpPr>
          <p:nvPr>
            <p:ph type="ftr" sz="quarter" idx="11"/>
          </p:nvPr>
        </p:nvSpPr>
        <p:spPr/>
        <p:txBody>
          <a:bodyPr/>
          <a:lstStyle/>
          <a:p>
            <a:endParaRPr lang="en-US" dirty="0"/>
          </a:p>
        </p:txBody>
      </p:sp>
      <p:sp>
        <p:nvSpPr>
          <p:cNvPr id="6" name="Slide Number Placeholder 5">
            <a:extLst>
              <a:ext uri="{FF2B5EF4-FFF2-40B4-BE49-F238E27FC236}">
                <a16:creationId xmlns:a16="http://schemas.microsoft.com/office/drawing/2014/main" id="{ECEF1F75-07C8-BE41-94E8-F73476183D58}"/>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61142520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38EBFB-D401-2344-A810-323AC89DDCBA}"/>
              </a:ext>
            </a:extLst>
          </p:cNvPr>
          <p:cNvSpPr>
            <a:spLocks noGrp="1"/>
          </p:cNvSpPr>
          <p:nvPr>
            <p:ph type="title"/>
          </p:nvPr>
        </p:nvSpPr>
        <p:spPr/>
        <p:txBody>
          <a:bodyPr/>
          <a:lstStyle/>
          <a:p>
            <a:r>
              <a:rPr lang="en-GB"/>
              <a:t>Click to edit Master title style</a:t>
            </a:r>
            <a:endParaRPr lang="en-US"/>
          </a:p>
        </p:txBody>
      </p:sp>
      <p:sp>
        <p:nvSpPr>
          <p:cNvPr id="3" name="Content Placeholder 2">
            <a:extLst>
              <a:ext uri="{FF2B5EF4-FFF2-40B4-BE49-F238E27FC236}">
                <a16:creationId xmlns:a16="http://schemas.microsoft.com/office/drawing/2014/main" id="{9D76A92B-44A6-834A-A409-F5BACD2F7645}"/>
              </a:ext>
            </a:extLst>
          </p:cNvPr>
          <p:cNvSpPr>
            <a:spLocks noGrp="1"/>
          </p:cNvSpPr>
          <p:nvPr>
            <p:ph sz="half" idx="1"/>
          </p:nvPr>
        </p:nvSpPr>
        <p:spPr>
          <a:xfrm>
            <a:off x="838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Content Placeholder 3">
            <a:extLst>
              <a:ext uri="{FF2B5EF4-FFF2-40B4-BE49-F238E27FC236}">
                <a16:creationId xmlns:a16="http://schemas.microsoft.com/office/drawing/2014/main" id="{14B82EC8-9907-4D4B-9AF2-AE48BC2410C3}"/>
              </a:ext>
            </a:extLst>
          </p:cNvPr>
          <p:cNvSpPr>
            <a:spLocks noGrp="1"/>
          </p:cNvSpPr>
          <p:nvPr>
            <p:ph sz="half" idx="2"/>
          </p:nvPr>
        </p:nvSpPr>
        <p:spPr>
          <a:xfrm>
            <a:off x="6172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Date Placeholder 4">
            <a:extLst>
              <a:ext uri="{FF2B5EF4-FFF2-40B4-BE49-F238E27FC236}">
                <a16:creationId xmlns:a16="http://schemas.microsoft.com/office/drawing/2014/main" id="{7325622F-ACDC-6646-AF30-44FFC378FE6A}"/>
              </a:ext>
            </a:extLst>
          </p:cNvPr>
          <p:cNvSpPr>
            <a:spLocks noGrp="1"/>
          </p:cNvSpPr>
          <p:nvPr>
            <p:ph type="dt" sz="half" idx="10"/>
          </p:nvPr>
        </p:nvSpPr>
        <p:spPr/>
        <p:txBody>
          <a:bodyPr/>
          <a:lstStyle/>
          <a:p>
            <a:fld id="{BAAAC38D-0552-4C82-B593-E6124DFADBE2}" type="datetime1">
              <a:rPr lang="en-US" smtClean="0"/>
              <a:t>10/21/19</a:t>
            </a:fld>
            <a:endParaRPr lang="en-US" dirty="0"/>
          </a:p>
        </p:txBody>
      </p:sp>
      <p:sp>
        <p:nvSpPr>
          <p:cNvPr id="6" name="Footer Placeholder 5">
            <a:extLst>
              <a:ext uri="{FF2B5EF4-FFF2-40B4-BE49-F238E27FC236}">
                <a16:creationId xmlns:a16="http://schemas.microsoft.com/office/drawing/2014/main" id="{6829BEA9-93A4-AF48-A110-80738B37EF8D}"/>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FF3248E8-A4E6-CC4B-B9A0-0403D0B63979}"/>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47832506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E93510-A0EF-8945-AAD1-AB75260DDB3A}"/>
              </a:ext>
            </a:extLst>
          </p:cNvPr>
          <p:cNvSpPr>
            <a:spLocks noGrp="1"/>
          </p:cNvSpPr>
          <p:nvPr>
            <p:ph type="title"/>
          </p:nvPr>
        </p:nvSpPr>
        <p:spPr>
          <a:xfrm>
            <a:off x="839788" y="365125"/>
            <a:ext cx="10515600" cy="1325563"/>
          </a:xfrm>
        </p:spPr>
        <p:txBody>
          <a:bodyPr/>
          <a:lstStyle/>
          <a:p>
            <a:r>
              <a:rPr lang="en-GB"/>
              <a:t>Click to edit Master title style</a:t>
            </a:r>
            <a:endParaRPr lang="en-US"/>
          </a:p>
        </p:txBody>
      </p:sp>
      <p:sp>
        <p:nvSpPr>
          <p:cNvPr id="3" name="Text Placeholder 2">
            <a:extLst>
              <a:ext uri="{FF2B5EF4-FFF2-40B4-BE49-F238E27FC236}">
                <a16:creationId xmlns:a16="http://schemas.microsoft.com/office/drawing/2014/main" id="{2D0DFDD6-8416-A943-B602-C734DD3AE0BA}"/>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a:extLst>
              <a:ext uri="{FF2B5EF4-FFF2-40B4-BE49-F238E27FC236}">
                <a16:creationId xmlns:a16="http://schemas.microsoft.com/office/drawing/2014/main" id="{3A1EA828-B202-324C-984E-AA21AEAD535A}"/>
              </a:ext>
            </a:extLst>
          </p:cNvPr>
          <p:cNvSpPr>
            <a:spLocks noGrp="1"/>
          </p:cNvSpPr>
          <p:nvPr>
            <p:ph sz="half" idx="2"/>
          </p:nvPr>
        </p:nvSpPr>
        <p:spPr>
          <a:xfrm>
            <a:off x="839788" y="2505075"/>
            <a:ext cx="5157787"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Text Placeholder 4">
            <a:extLst>
              <a:ext uri="{FF2B5EF4-FFF2-40B4-BE49-F238E27FC236}">
                <a16:creationId xmlns:a16="http://schemas.microsoft.com/office/drawing/2014/main" id="{148EE014-F84A-F948-9A2F-1A2914B4CAE0}"/>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a:extLst>
              <a:ext uri="{FF2B5EF4-FFF2-40B4-BE49-F238E27FC236}">
                <a16:creationId xmlns:a16="http://schemas.microsoft.com/office/drawing/2014/main" id="{A42CAA31-FAF4-9946-9018-A4D9E4C16133}"/>
              </a:ext>
            </a:extLst>
          </p:cNvPr>
          <p:cNvSpPr>
            <a:spLocks noGrp="1"/>
          </p:cNvSpPr>
          <p:nvPr>
            <p:ph sz="quarter" idx="4"/>
          </p:nvPr>
        </p:nvSpPr>
        <p:spPr>
          <a:xfrm>
            <a:off x="6172200" y="2505075"/>
            <a:ext cx="5183188"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7" name="Date Placeholder 6">
            <a:extLst>
              <a:ext uri="{FF2B5EF4-FFF2-40B4-BE49-F238E27FC236}">
                <a16:creationId xmlns:a16="http://schemas.microsoft.com/office/drawing/2014/main" id="{9CD65F1E-9B38-3B4D-8D24-4B69ADB96DB3}"/>
              </a:ext>
            </a:extLst>
          </p:cNvPr>
          <p:cNvSpPr>
            <a:spLocks noGrp="1"/>
          </p:cNvSpPr>
          <p:nvPr>
            <p:ph type="dt" sz="half" idx="10"/>
          </p:nvPr>
        </p:nvSpPr>
        <p:spPr/>
        <p:txBody>
          <a:bodyPr/>
          <a:lstStyle/>
          <a:p>
            <a:fld id="{D9DF0F1C-5577-4ACB-BB62-DF8F3C494C7E}" type="datetime1">
              <a:rPr lang="en-US" smtClean="0"/>
              <a:t>10/21/19</a:t>
            </a:fld>
            <a:endParaRPr lang="en-US" dirty="0"/>
          </a:p>
        </p:txBody>
      </p:sp>
      <p:sp>
        <p:nvSpPr>
          <p:cNvPr id="8" name="Footer Placeholder 7">
            <a:extLst>
              <a:ext uri="{FF2B5EF4-FFF2-40B4-BE49-F238E27FC236}">
                <a16:creationId xmlns:a16="http://schemas.microsoft.com/office/drawing/2014/main" id="{D2D84948-6F1A-3148-B1EA-65FA864F0AC0}"/>
              </a:ext>
            </a:extLst>
          </p:cNvPr>
          <p:cNvSpPr>
            <a:spLocks noGrp="1"/>
          </p:cNvSpPr>
          <p:nvPr>
            <p:ph type="ftr" sz="quarter" idx="11"/>
          </p:nvPr>
        </p:nvSpPr>
        <p:spPr/>
        <p:txBody>
          <a:bodyPr/>
          <a:lstStyle/>
          <a:p>
            <a:endParaRPr lang="en-US" dirty="0"/>
          </a:p>
        </p:txBody>
      </p:sp>
      <p:sp>
        <p:nvSpPr>
          <p:cNvPr id="9" name="Slide Number Placeholder 8">
            <a:extLst>
              <a:ext uri="{FF2B5EF4-FFF2-40B4-BE49-F238E27FC236}">
                <a16:creationId xmlns:a16="http://schemas.microsoft.com/office/drawing/2014/main" id="{55DBA1B6-9D35-6D4F-8559-B348D96010E2}"/>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93559533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6BBCEF-125E-7345-834E-70028DAED67F}"/>
              </a:ext>
            </a:extLst>
          </p:cNvPr>
          <p:cNvSpPr>
            <a:spLocks noGrp="1"/>
          </p:cNvSpPr>
          <p:nvPr>
            <p:ph type="title"/>
          </p:nvPr>
        </p:nvSpPr>
        <p:spPr/>
        <p:txBody>
          <a:bodyPr/>
          <a:lstStyle/>
          <a:p>
            <a:r>
              <a:rPr lang="en-GB"/>
              <a:t>Click to edit Master title style</a:t>
            </a:r>
            <a:endParaRPr lang="en-US"/>
          </a:p>
        </p:txBody>
      </p:sp>
      <p:sp>
        <p:nvSpPr>
          <p:cNvPr id="3" name="Date Placeholder 2">
            <a:extLst>
              <a:ext uri="{FF2B5EF4-FFF2-40B4-BE49-F238E27FC236}">
                <a16:creationId xmlns:a16="http://schemas.microsoft.com/office/drawing/2014/main" id="{BCD3AE31-275B-BB48-9A8F-47410D28E1FB}"/>
              </a:ext>
            </a:extLst>
          </p:cNvPr>
          <p:cNvSpPr>
            <a:spLocks noGrp="1"/>
          </p:cNvSpPr>
          <p:nvPr>
            <p:ph type="dt" sz="half" idx="10"/>
          </p:nvPr>
        </p:nvSpPr>
        <p:spPr/>
        <p:txBody>
          <a:bodyPr/>
          <a:lstStyle/>
          <a:p>
            <a:fld id="{1775B394-D9F9-4F0C-B15D-605F45CB9E9F}" type="datetime1">
              <a:rPr lang="en-US" smtClean="0"/>
              <a:t>10/21/19</a:t>
            </a:fld>
            <a:endParaRPr lang="en-US" dirty="0"/>
          </a:p>
        </p:txBody>
      </p:sp>
      <p:sp>
        <p:nvSpPr>
          <p:cNvPr id="4" name="Footer Placeholder 3">
            <a:extLst>
              <a:ext uri="{FF2B5EF4-FFF2-40B4-BE49-F238E27FC236}">
                <a16:creationId xmlns:a16="http://schemas.microsoft.com/office/drawing/2014/main" id="{3A5D50A0-35B7-C844-A6E4-05068BBDE782}"/>
              </a:ext>
            </a:extLst>
          </p:cNvPr>
          <p:cNvSpPr>
            <a:spLocks noGrp="1"/>
          </p:cNvSpPr>
          <p:nvPr>
            <p:ph type="ftr" sz="quarter" idx="11"/>
          </p:nvPr>
        </p:nvSpPr>
        <p:spPr/>
        <p:txBody>
          <a:bodyPr/>
          <a:lstStyle/>
          <a:p>
            <a:endParaRPr lang="en-US" dirty="0"/>
          </a:p>
        </p:txBody>
      </p:sp>
      <p:sp>
        <p:nvSpPr>
          <p:cNvPr id="5" name="Slide Number Placeholder 4">
            <a:extLst>
              <a:ext uri="{FF2B5EF4-FFF2-40B4-BE49-F238E27FC236}">
                <a16:creationId xmlns:a16="http://schemas.microsoft.com/office/drawing/2014/main" id="{D7E82BA1-9F2D-5B41-859F-495093B7FE17}"/>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48696066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3A98748C-1416-0149-998D-1F0BD99C2578}"/>
              </a:ext>
            </a:extLst>
          </p:cNvPr>
          <p:cNvSpPr>
            <a:spLocks noGrp="1"/>
          </p:cNvSpPr>
          <p:nvPr>
            <p:ph type="dt" sz="half" idx="10"/>
          </p:nvPr>
        </p:nvSpPr>
        <p:spPr/>
        <p:txBody>
          <a:bodyPr/>
          <a:lstStyle/>
          <a:p>
            <a:fld id="{39667345-2558-425A-8533-9BFDBCE15005}" type="datetime1">
              <a:rPr lang="en-US" smtClean="0"/>
              <a:t>10/21/19</a:t>
            </a:fld>
            <a:endParaRPr lang="en-US" dirty="0"/>
          </a:p>
        </p:txBody>
      </p:sp>
      <p:sp>
        <p:nvSpPr>
          <p:cNvPr id="3" name="Footer Placeholder 2">
            <a:extLst>
              <a:ext uri="{FF2B5EF4-FFF2-40B4-BE49-F238E27FC236}">
                <a16:creationId xmlns:a16="http://schemas.microsoft.com/office/drawing/2014/main" id="{22C6E273-9374-1D45-9D15-1C4322F18E91}"/>
              </a:ext>
            </a:extLst>
          </p:cNvPr>
          <p:cNvSpPr>
            <a:spLocks noGrp="1"/>
          </p:cNvSpPr>
          <p:nvPr>
            <p:ph type="ftr" sz="quarter" idx="11"/>
          </p:nvPr>
        </p:nvSpPr>
        <p:spPr/>
        <p:txBody>
          <a:bodyPr/>
          <a:lstStyle/>
          <a:p>
            <a:endParaRPr lang="en-US" dirty="0"/>
          </a:p>
        </p:txBody>
      </p:sp>
      <p:sp>
        <p:nvSpPr>
          <p:cNvPr id="4" name="Slide Number Placeholder 3">
            <a:extLst>
              <a:ext uri="{FF2B5EF4-FFF2-40B4-BE49-F238E27FC236}">
                <a16:creationId xmlns:a16="http://schemas.microsoft.com/office/drawing/2014/main" id="{74E29CEE-3A1C-2A4C-8676-500C7DA7C5EB}"/>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53731802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26C1D7-A5A2-384F-B6B7-0550CAE31792}"/>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US"/>
          </a:p>
        </p:txBody>
      </p:sp>
      <p:sp>
        <p:nvSpPr>
          <p:cNvPr id="3" name="Content Placeholder 2">
            <a:extLst>
              <a:ext uri="{FF2B5EF4-FFF2-40B4-BE49-F238E27FC236}">
                <a16:creationId xmlns:a16="http://schemas.microsoft.com/office/drawing/2014/main" id="{522D4334-726E-BE43-9AC4-065F552272E2}"/>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Text Placeholder 3">
            <a:extLst>
              <a:ext uri="{FF2B5EF4-FFF2-40B4-BE49-F238E27FC236}">
                <a16:creationId xmlns:a16="http://schemas.microsoft.com/office/drawing/2014/main" id="{A0CEBDBB-6631-FD4D-8FC1-7ECAE92F00B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B1AD00B2-23CC-7F40-ACCB-FC2FD9CF57DA}"/>
              </a:ext>
            </a:extLst>
          </p:cNvPr>
          <p:cNvSpPr>
            <a:spLocks noGrp="1"/>
          </p:cNvSpPr>
          <p:nvPr>
            <p:ph type="dt" sz="half" idx="10"/>
          </p:nvPr>
        </p:nvSpPr>
        <p:spPr/>
        <p:txBody>
          <a:bodyPr/>
          <a:lstStyle/>
          <a:p>
            <a:fld id="{92BEA474-078D-4E9B-9B14-09A87B19DC46}" type="datetime1">
              <a:rPr lang="en-US" smtClean="0"/>
              <a:t>10/21/19</a:t>
            </a:fld>
            <a:endParaRPr lang="en-US" dirty="0"/>
          </a:p>
        </p:txBody>
      </p:sp>
      <p:sp>
        <p:nvSpPr>
          <p:cNvPr id="6" name="Footer Placeholder 5">
            <a:extLst>
              <a:ext uri="{FF2B5EF4-FFF2-40B4-BE49-F238E27FC236}">
                <a16:creationId xmlns:a16="http://schemas.microsoft.com/office/drawing/2014/main" id="{B821F597-E66F-D347-A82E-4FD528D46245}"/>
              </a:ext>
            </a:extLst>
          </p:cNvPr>
          <p:cNvSpPr>
            <a:spLocks noGrp="1"/>
          </p:cNvSpPr>
          <p:nvPr>
            <p:ph type="ftr" sz="quarter" idx="11"/>
          </p:nvPr>
        </p:nvSpPr>
        <p:spPr/>
        <p:txBody>
          <a:bodyPr/>
          <a:lstStyle/>
          <a:p>
            <a:endParaRPr lang="en-US" dirty="0"/>
          </a:p>
        </p:txBody>
      </p:sp>
      <p:sp>
        <p:nvSpPr>
          <p:cNvPr id="7" name="Slide Number Placeholder 6">
            <a:extLst>
              <a:ext uri="{FF2B5EF4-FFF2-40B4-BE49-F238E27FC236}">
                <a16:creationId xmlns:a16="http://schemas.microsoft.com/office/drawing/2014/main" id="{706674AD-F6DF-C04F-BF46-D2A7D3B341D6}"/>
              </a:ext>
            </a:extLst>
          </p:cNvPr>
          <p:cNvSpPr>
            <a:spLocks noGrp="1"/>
          </p:cNvSpPr>
          <p:nvPr>
            <p:ph type="sldNum" sz="quarter" idx="12"/>
          </p:nvPr>
        </p:nvSpPr>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33921630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7E7F10-6439-6B44-A7B6-91DAD5B8D72F}"/>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US"/>
          </a:p>
        </p:txBody>
      </p:sp>
      <p:sp>
        <p:nvSpPr>
          <p:cNvPr id="3" name="Picture Placeholder 2">
            <a:extLst>
              <a:ext uri="{FF2B5EF4-FFF2-40B4-BE49-F238E27FC236}">
                <a16:creationId xmlns:a16="http://schemas.microsoft.com/office/drawing/2014/main" id="{34296CDF-93B1-0D4C-AE49-64FEAE10175F}"/>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AA2AA8AE-431B-394E-88BB-5ED4C5C2D19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320867C2-B003-3F42-9AD4-326FA129A8CB}"/>
              </a:ext>
            </a:extLst>
          </p:cNvPr>
          <p:cNvSpPr>
            <a:spLocks noGrp="1"/>
          </p:cNvSpPr>
          <p:nvPr>
            <p:ph type="dt" sz="half" idx="10"/>
          </p:nvPr>
        </p:nvSpPr>
        <p:spPr/>
        <p:txBody>
          <a:bodyPr/>
          <a:lstStyle/>
          <a:p>
            <a:fld id="{4907D986-8816-4272-A432-0437A28A9828}" type="datetime1">
              <a:rPr lang="en-US" smtClean="0"/>
              <a:t>10/21/19</a:t>
            </a:fld>
            <a:endParaRPr lang="en-US" dirty="0"/>
          </a:p>
        </p:txBody>
      </p:sp>
      <p:sp>
        <p:nvSpPr>
          <p:cNvPr id="6" name="Footer Placeholder 5">
            <a:extLst>
              <a:ext uri="{FF2B5EF4-FFF2-40B4-BE49-F238E27FC236}">
                <a16:creationId xmlns:a16="http://schemas.microsoft.com/office/drawing/2014/main" id="{554EB448-A1CD-5045-A4B9-B22F063AB9A3}"/>
              </a:ext>
            </a:extLst>
          </p:cNvPr>
          <p:cNvSpPr>
            <a:spLocks noGrp="1"/>
          </p:cNvSpPr>
          <p:nvPr>
            <p:ph type="ftr" sz="quarter" idx="11"/>
          </p:nvPr>
        </p:nvSpPr>
        <p:spPr/>
        <p:txBody>
          <a:bodyPr/>
          <a:lstStyle/>
          <a:p>
            <a:pPr algn="l"/>
            <a:endParaRPr lang="en-US" dirty="0"/>
          </a:p>
        </p:txBody>
      </p:sp>
      <p:sp>
        <p:nvSpPr>
          <p:cNvPr id="7" name="Slide Number Placeholder 6">
            <a:extLst>
              <a:ext uri="{FF2B5EF4-FFF2-40B4-BE49-F238E27FC236}">
                <a16:creationId xmlns:a16="http://schemas.microsoft.com/office/drawing/2014/main" id="{7785DF7E-4499-8E43-A9BF-C6B834B81021}"/>
              </a:ext>
            </a:extLst>
          </p:cNvPr>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413104896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5566838C-EFA4-C54C-8AEE-29723FCE3873}"/>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GB"/>
              <a:t>Click to edit Master title style</a:t>
            </a:r>
            <a:endParaRPr lang="en-US"/>
          </a:p>
        </p:txBody>
      </p:sp>
      <p:sp>
        <p:nvSpPr>
          <p:cNvPr id="3" name="Text Placeholder 2">
            <a:extLst>
              <a:ext uri="{FF2B5EF4-FFF2-40B4-BE49-F238E27FC236}">
                <a16:creationId xmlns:a16="http://schemas.microsoft.com/office/drawing/2014/main" id="{874441FD-E644-D740-95AD-B1A6E2628313}"/>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7972D181-21AE-5045-B63C-294B2201291E}"/>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62D6E202-B606-4609-B914-27C9371A1F6D}" type="datetime1">
              <a:rPr lang="en-US" smtClean="0"/>
              <a:t>10/21/19</a:t>
            </a:fld>
            <a:endParaRPr lang="en-US" dirty="0"/>
          </a:p>
        </p:txBody>
      </p:sp>
      <p:sp>
        <p:nvSpPr>
          <p:cNvPr id="5" name="Footer Placeholder 4">
            <a:extLst>
              <a:ext uri="{FF2B5EF4-FFF2-40B4-BE49-F238E27FC236}">
                <a16:creationId xmlns:a16="http://schemas.microsoft.com/office/drawing/2014/main" id="{B2A3219E-EE4C-7E41-B6A6-0D0D433E5A2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
        <p:nvSpPr>
          <p:cNvPr id="6" name="Slide Number Placeholder 5">
            <a:extLst>
              <a:ext uri="{FF2B5EF4-FFF2-40B4-BE49-F238E27FC236}">
                <a16:creationId xmlns:a16="http://schemas.microsoft.com/office/drawing/2014/main" id="{D836F846-11D3-5142-8733-24A2D3266B08}"/>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3A98EE3D-8CD1-4C3F-BD1C-C98C9596463C}" type="slidenum">
              <a:rPr lang="en-US" smtClean="0"/>
              <a:t>‹#›</a:t>
            </a:fld>
            <a:endParaRPr lang="en-US" dirty="0"/>
          </a:p>
        </p:txBody>
      </p:sp>
    </p:spTree>
    <p:extLst>
      <p:ext uri="{BB962C8B-B14F-4D97-AF65-F5344CB8AC3E}">
        <p14:creationId xmlns:p14="http://schemas.microsoft.com/office/powerpoint/2010/main" val="759546852"/>
      </p:ext>
    </p:extLst>
  </p:cSld>
  <p:clrMap bg1="lt1" tx1="dk1" bg2="lt2" tx2="dk2" accent1="accent1" accent2="accent2" accent3="accent3" accent4="accent4" accent5="accent5" accent6="accent6" hlink="hlink" folHlink="folHlink"/>
  <p:sldLayoutIdLst>
    <p:sldLayoutId id="2147483796" r:id="rId1"/>
    <p:sldLayoutId id="2147483797" r:id="rId2"/>
    <p:sldLayoutId id="2147483798" r:id="rId3"/>
    <p:sldLayoutId id="2147483799" r:id="rId4"/>
    <p:sldLayoutId id="2147483800" r:id="rId5"/>
    <p:sldLayoutId id="2147483801" r:id="rId6"/>
    <p:sldLayoutId id="2147483802" r:id="rId7"/>
    <p:sldLayoutId id="2147483803" r:id="rId8"/>
    <p:sldLayoutId id="2147483804" r:id="rId9"/>
    <p:sldLayoutId id="2147483805" r:id="rId10"/>
    <p:sldLayoutId id="2147483806" r:id="rId11"/>
  </p:sldLayoutIdLst>
  <p:hf sldNum="0"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5.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4" name="Picture 3" descr="A fountain in the middle of a city at night&#10;&#10;Description automatically generated">
            <a:extLst>
              <a:ext uri="{FF2B5EF4-FFF2-40B4-BE49-F238E27FC236}">
                <a16:creationId xmlns:a16="http://schemas.microsoft.com/office/drawing/2014/main" id="{9D993AE8-1B67-4263-815D-5FEEE695AE26}"/>
              </a:ext>
            </a:extLst>
          </p:cNvPr>
          <p:cNvPicPr>
            <a:picLocks noChangeAspect="1"/>
          </p:cNvPicPr>
          <p:nvPr/>
        </p:nvPicPr>
        <p:blipFill rotWithShape="1">
          <a:blip r:embed="rId3">
            <a:alphaModFix amt="40000"/>
          </a:blip>
          <a:srcRect t="15730"/>
          <a:stretch/>
        </p:blipFill>
        <p:spPr>
          <a:xfrm>
            <a:off x="20" y="1"/>
            <a:ext cx="12191980" cy="6857999"/>
          </a:xfrm>
          <a:prstGeom prst="rect">
            <a:avLst/>
          </a:prstGeom>
        </p:spPr>
      </p:pic>
      <p:sp>
        <p:nvSpPr>
          <p:cNvPr id="2" name="Title 1">
            <a:extLst>
              <a:ext uri="{FF2B5EF4-FFF2-40B4-BE49-F238E27FC236}">
                <a16:creationId xmlns:a16="http://schemas.microsoft.com/office/drawing/2014/main" id="{4C9710A3-0150-B940-8871-E1E3061B9403}"/>
              </a:ext>
            </a:extLst>
          </p:cNvPr>
          <p:cNvSpPr>
            <a:spLocks noGrp="1"/>
          </p:cNvSpPr>
          <p:nvPr>
            <p:ph type="ctrTitle"/>
          </p:nvPr>
        </p:nvSpPr>
        <p:spPr>
          <a:xfrm>
            <a:off x="965200" y="965200"/>
            <a:ext cx="10261600" cy="3564869"/>
          </a:xfrm>
        </p:spPr>
        <p:txBody>
          <a:bodyPr>
            <a:normAutofit/>
          </a:bodyPr>
          <a:lstStyle/>
          <a:p>
            <a:pPr algn="l"/>
            <a:r>
              <a:rPr lang="en-US" sz="11500" b="1" dirty="0">
                <a:ln w="22225">
                  <a:solidFill>
                    <a:schemeClr val="tx1"/>
                  </a:solidFill>
                  <a:miter lim="800000"/>
                </a:ln>
                <a:noFill/>
                <a:latin typeface="Courier New" panose="02070309020205020404" pitchFamily="49" charset="0"/>
                <a:cs typeface="Courier New" panose="02070309020205020404" pitchFamily="49" charset="0"/>
              </a:rPr>
              <a:t>Digital Twins</a:t>
            </a:r>
          </a:p>
        </p:txBody>
      </p:sp>
      <p:sp>
        <p:nvSpPr>
          <p:cNvPr id="3" name="Subtitle 2">
            <a:extLst>
              <a:ext uri="{FF2B5EF4-FFF2-40B4-BE49-F238E27FC236}">
                <a16:creationId xmlns:a16="http://schemas.microsoft.com/office/drawing/2014/main" id="{592C72B4-8299-E545-8DED-CCB8E6B6C8EA}"/>
              </a:ext>
            </a:extLst>
          </p:cNvPr>
          <p:cNvSpPr>
            <a:spLocks noGrp="1"/>
          </p:cNvSpPr>
          <p:nvPr>
            <p:ph type="subTitle" idx="1"/>
          </p:nvPr>
        </p:nvSpPr>
        <p:spPr>
          <a:xfrm>
            <a:off x="965200" y="4572002"/>
            <a:ext cx="10261600" cy="1202995"/>
          </a:xfrm>
        </p:spPr>
        <p:txBody>
          <a:bodyPr>
            <a:normAutofit/>
          </a:bodyPr>
          <a:lstStyle/>
          <a:p>
            <a:pPr algn="l"/>
            <a:r>
              <a:rPr lang="en-US" sz="2000">
                <a:latin typeface="Courier New" panose="02070309020205020404" pitchFamily="49" charset="0"/>
                <a:cs typeface="Courier New" panose="02070309020205020404" pitchFamily="49" charset="0"/>
              </a:rPr>
              <a:t>Annabel Whipp</a:t>
            </a:r>
          </a:p>
          <a:p>
            <a:pPr algn="l"/>
            <a:endParaRPr lang="en-US" sz="2000">
              <a:latin typeface="Courier New" panose="02070309020205020404" pitchFamily="49" charset="0"/>
              <a:cs typeface="Courier New" panose="02070309020205020404" pitchFamily="49" charset="0"/>
            </a:endParaRPr>
          </a:p>
          <a:p>
            <a:pPr algn="l"/>
            <a:r>
              <a:rPr lang="en-US" sz="2000">
                <a:latin typeface="Courier New" panose="02070309020205020404" pitchFamily="49" charset="0"/>
                <a:cs typeface="Courier New" panose="02070309020205020404" pitchFamily="49" charset="0"/>
              </a:rPr>
              <a:t>Leeds Data Science Society</a:t>
            </a:r>
          </a:p>
        </p:txBody>
      </p:sp>
    </p:spTree>
    <p:extLst>
      <p:ext uri="{BB962C8B-B14F-4D97-AF65-F5344CB8AC3E}">
        <p14:creationId xmlns:p14="http://schemas.microsoft.com/office/powerpoint/2010/main" val="4070382811"/>
      </p:ext>
    </p:extLst>
  </p:cSld>
  <p:clrMapOvr>
    <a:overrideClrMapping bg1="dk1" tx1="lt1" bg2="dk2" tx2="lt2" accent1="accent1" accent2="accent2" accent3="accent3" accent4="accent4" accent5="accent5" accent6="accent6" hlink="hlink" folHlink="folHlink"/>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8D70B121-56F4-4848-B38B-182089D909F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321564" y="320040"/>
            <a:ext cx="11548872" cy="6217920"/>
          </a:xfrm>
          <a:prstGeom prst="rect">
            <a:avLst/>
          </a:prstGeom>
          <a:solidFill>
            <a:schemeClr val="tx1">
              <a:alpha val="8000"/>
            </a:schemeClr>
          </a:solidFill>
          <a:ln w="127000" cap="sq" cmpd="thinThick">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3C6A8A9-1EF9-6541-AD91-45DE486D4CB3}"/>
              </a:ext>
            </a:extLst>
          </p:cNvPr>
          <p:cNvSpPr>
            <a:spLocks noGrp="1"/>
          </p:cNvSpPr>
          <p:nvPr>
            <p:ph type="title"/>
          </p:nvPr>
        </p:nvSpPr>
        <p:spPr>
          <a:xfrm>
            <a:off x="838200" y="963877"/>
            <a:ext cx="3494362" cy="4930246"/>
          </a:xfrm>
        </p:spPr>
        <p:txBody>
          <a:bodyPr>
            <a:normAutofit/>
          </a:bodyPr>
          <a:lstStyle/>
          <a:p>
            <a:pPr algn="ctr"/>
            <a:r>
              <a:rPr lang="en-US" dirty="0">
                <a:solidFill>
                  <a:schemeClr val="accent1"/>
                </a:solidFill>
                <a:latin typeface="Courier New" panose="02070309020205020404" pitchFamily="49" charset="0"/>
                <a:cs typeface="Courier New" panose="02070309020205020404" pitchFamily="49" charset="0"/>
              </a:rPr>
              <a:t>What is a digital twin?</a:t>
            </a:r>
          </a:p>
        </p:txBody>
      </p:sp>
      <p:cxnSp>
        <p:nvCxnSpPr>
          <p:cNvPr id="10" name="Straight Connector 9">
            <a:extLst>
              <a:ext uri="{FF2B5EF4-FFF2-40B4-BE49-F238E27FC236}">
                <a16:creationId xmlns:a16="http://schemas.microsoft.com/office/drawing/2014/main" id="{2D72A2C9-F3CA-4216-8BAD-FA4C970C3C4E}"/>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654296" y="2057400"/>
            <a:ext cx="0" cy="2743200"/>
          </a:xfrm>
          <a:prstGeom prst="line">
            <a:avLst/>
          </a:prstGeom>
          <a:ln w="1905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19052449-10DD-774D-A84C-23129330552B}"/>
              </a:ext>
            </a:extLst>
          </p:cNvPr>
          <p:cNvSpPr>
            <a:spLocks noGrp="1"/>
          </p:cNvSpPr>
          <p:nvPr>
            <p:ph idx="1"/>
          </p:nvPr>
        </p:nvSpPr>
        <p:spPr>
          <a:xfrm>
            <a:off x="4976031" y="963877"/>
            <a:ext cx="6377769" cy="4930246"/>
          </a:xfrm>
        </p:spPr>
        <p:txBody>
          <a:bodyPr anchor="ctr">
            <a:normAutofit/>
          </a:bodyPr>
          <a:lstStyle/>
          <a:p>
            <a:pPr marL="0" indent="0" algn="ctr">
              <a:buNone/>
            </a:pPr>
            <a:r>
              <a:rPr lang="en-GB" sz="2400" dirty="0">
                <a:latin typeface="Courier New" panose="02070309020205020404" pitchFamily="49" charset="0"/>
                <a:cs typeface="Courier New" panose="02070309020205020404" pitchFamily="49" charset="0"/>
              </a:rPr>
              <a:t>A conceptualised version of a physical product</a:t>
            </a:r>
            <a:endParaRPr lang="en-US" sz="2400" dirty="0">
              <a:latin typeface="Courier New" panose="02070309020205020404" pitchFamily="49" charset="0"/>
              <a:cs typeface="Courier New" panose="02070309020205020404" pitchFamily="49" charset="0"/>
            </a:endParaRPr>
          </a:p>
        </p:txBody>
      </p:sp>
    </p:spTree>
    <p:extLst>
      <p:ext uri="{BB962C8B-B14F-4D97-AF65-F5344CB8AC3E}">
        <p14:creationId xmlns:p14="http://schemas.microsoft.com/office/powerpoint/2010/main" val="190704739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C6A8A9-1EF9-6541-AD91-45DE486D4CB3}"/>
              </a:ext>
            </a:extLst>
          </p:cNvPr>
          <p:cNvSpPr>
            <a:spLocks noGrp="1"/>
          </p:cNvSpPr>
          <p:nvPr>
            <p:ph type="title"/>
          </p:nvPr>
        </p:nvSpPr>
        <p:spPr>
          <a:xfrm>
            <a:off x="838200" y="669357"/>
            <a:ext cx="10515600" cy="1325563"/>
          </a:xfrm>
        </p:spPr>
        <p:txBody>
          <a:bodyPr/>
          <a:lstStyle/>
          <a:p>
            <a:pPr algn="ctr"/>
            <a:r>
              <a:rPr lang="en-US" dirty="0">
                <a:latin typeface="Courier New" panose="02070309020205020404" pitchFamily="49" charset="0"/>
                <a:cs typeface="Courier New" panose="02070309020205020404" pitchFamily="49" charset="0"/>
              </a:rPr>
              <a:t>Internet of Things</a:t>
            </a:r>
          </a:p>
        </p:txBody>
      </p:sp>
      <p:sp>
        <p:nvSpPr>
          <p:cNvPr id="3" name="Content Placeholder 2">
            <a:extLst>
              <a:ext uri="{FF2B5EF4-FFF2-40B4-BE49-F238E27FC236}">
                <a16:creationId xmlns:a16="http://schemas.microsoft.com/office/drawing/2014/main" id="{19052449-10DD-774D-A84C-23129330552B}"/>
              </a:ext>
            </a:extLst>
          </p:cNvPr>
          <p:cNvSpPr>
            <a:spLocks noGrp="1"/>
          </p:cNvSpPr>
          <p:nvPr>
            <p:ph idx="1"/>
          </p:nvPr>
        </p:nvSpPr>
        <p:spPr>
          <a:xfrm>
            <a:off x="838200" y="2213882"/>
            <a:ext cx="10515600" cy="3762375"/>
          </a:xfrm>
        </p:spPr>
        <p:txBody>
          <a:bodyPr/>
          <a:lstStyle/>
          <a:p>
            <a:pPr marL="0" indent="0">
              <a:lnSpc>
                <a:spcPct val="200000"/>
              </a:lnSpc>
              <a:buNone/>
            </a:pPr>
            <a:r>
              <a:rPr lang="en-US" dirty="0">
                <a:latin typeface="Courier New" panose="02070309020205020404" pitchFamily="49" charset="0"/>
                <a:cs typeface="Courier New" panose="02070309020205020404" pitchFamily="49" charset="0"/>
              </a:rPr>
              <a:t>Digital twins are possible due to the advent of the Internet of Things</a:t>
            </a:r>
          </a:p>
          <a:p>
            <a:endParaRPr lang="en-US" dirty="0">
              <a:latin typeface="Courier New" panose="02070309020205020404" pitchFamily="49" charset="0"/>
              <a:cs typeface="Courier New" panose="02070309020205020404" pitchFamily="49" charset="0"/>
            </a:endParaRPr>
          </a:p>
        </p:txBody>
      </p:sp>
      <p:pic>
        <p:nvPicPr>
          <p:cNvPr id="5" name="Picture 4" descr="A picture containing outdoor object, sky, outdoor, tree&#10;&#10;Description automatically generated">
            <a:extLst>
              <a:ext uri="{FF2B5EF4-FFF2-40B4-BE49-F238E27FC236}">
                <a16:creationId xmlns:a16="http://schemas.microsoft.com/office/drawing/2014/main" id="{27B5720B-AEAF-6D4C-ADDD-E95F7102F32F}"/>
              </a:ext>
            </a:extLst>
          </p:cNvPr>
          <p:cNvPicPr>
            <a:picLocks noChangeAspect="1"/>
          </p:cNvPicPr>
          <p:nvPr/>
        </p:nvPicPr>
        <p:blipFill rotWithShape="1">
          <a:blip r:embed="rId3"/>
          <a:srcRect t="6122" b="75347"/>
          <a:stretch/>
        </p:blipFill>
        <p:spPr>
          <a:xfrm>
            <a:off x="0" y="5532436"/>
            <a:ext cx="12192000" cy="1325563"/>
          </a:xfrm>
          <a:prstGeom prst="rect">
            <a:avLst/>
          </a:prstGeom>
        </p:spPr>
      </p:pic>
    </p:spTree>
    <p:extLst>
      <p:ext uri="{BB962C8B-B14F-4D97-AF65-F5344CB8AC3E}">
        <p14:creationId xmlns:p14="http://schemas.microsoft.com/office/powerpoint/2010/main" val="16810149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589736-7245-E046-BB06-9907D8F2EBA5}"/>
              </a:ext>
            </a:extLst>
          </p:cNvPr>
          <p:cNvSpPr>
            <a:spLocks noGrp="1"/>
          </p:cNvSpPr>
          <p:nvPr>
            <p:ph type="title"/>
          </p:nvPr>
        </p:nvSpPr>
        <p:spPr>
          <a:xfrm>
            <a:off x="838199" y="691696"/>
            <a:ext cx="10515600" cy="1325563"/>
          </a:xfrm>
        </p:spPr>
        <p:txBody>
          <a:bodyPr/>
          <a:lstStyle/>
          <a:p>
            <a:pPr algn="ctr"/>
            <a:r>
              <a:rPr lang="en-US" dirty="0">
                <a:latin typeface="Courier New" panose="02070309020205020404" pitchFamily="49" charset="0"/>
                <a:cs typeface="Courier New" panose="02070309020205020404" pitchFamily="49" charset="0"/>
              </a:rPr>
              <a:t>What can digital twins be used for?</a:t>
            </a:r>
          </a:p>
        </p:txBody>
      </p:sp>
      <p:graphicFrame>
        <p:nvGraphicFramePr>
          <p:cNvPr id="5" name="Diagram 4">
            <a:extLst>
              <a:ext uri="{FF2B5EF4-FFF2-40B4-BE49-F238E27FC236}">
                <a16:creationId xmlns:a16="http://schemas.microsoft.com/office/drawing/2014/main" id="{061D8A95-D762-0946-8BF3-9A3017215683}"/>
              </a:ext>
            </a:extLst>
          </p:cNvPr>
          <p:cNvGraphicFramePr/>
          <p:nvPr>
            <p:extLst>
              <p:ext uri="{D42A27DB-BD31-4B8C-83A1-F6EECF244321}">
                <p14:modId xmlns:p14="http://schemas.microsoft.com/office/powerpoint/2010/main" val="1560358893"/>
              </p:ext>
            </p:extLst>
          </p:nvPr>
        </p:nvGraphicFramePr>
        <p:xfrm>
          <a:off x="2033814" y="1773918"/>
          <a:ext cx="8124371" cy="4718957"/>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12940463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Content Placeholder 4" descr="A picture containing orange, transport, indoor&#10;&#10;Description automatically generated">
            <a:extLst>
              <a:ext uri="{FF2B5EF4-FFF2-40B4-BE49-F238E27FC236}">
                <a16:creationId xmlns:a16="http://schemas.microsoft.com/office/drawing/2014/main" id="{0717E270-FCCA-1946-BD47-27983415EB95}"/>
              </a:ext>
            </a:extLst>
          </p:cNvPr>
          <p:cNvPicPr>
            <a:picLocks noGrp="1" noChangeAspect="1"/>
          </p:cNvPicPr>
          <p:nvPr>
            <p:ph idx="1"/>
          </p:nvPr>
        </p:nvPicPr>
        <p:blipFill rotWithShape="1">
          <a:blip r:embed="rId3"/>
          <a:srcRect t="32213" b="11538"/>
          <a:stretch/>
        </p:blipFill>
        <p:spPr>
          <a:xfrm>
            <a:off x="20" y="10"/>
            <a:ext cx="12191980" cy="6857990"/>
          </a:xfrm>
          <a:prstGeom prst="rect">
            <a:avLst/>
          </a:prstGeom>
        </p:spPr>
      </p:pic>
    </p:spTree>
    <p:extLst>
      <p:ext uri="{BB962C8B-B14F-4D97-AF65-F5344CB8AC3E}">
        <p14:creationId xmlns:p14="http://schemas.microsoft.com/office/powerpoint/2010/main" val="305564899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C26943-C80F-5E47-AE99-9771AE567AD8}"/>
              </a:ext>
            </a:extLst>
          </p:cNvPr>
          <p:cNvSpPr>
            <a:spLocks noGrp="1"/>
          </p:cNvSpPr>
          <p:nvPr>
            <p:ph type="title"/>
          </p:nvPr>
        </p:nvSpPr>
        <p:spPr>
          <a:xfrm>
            <a:off x="366296" y="834178"/>
            <a:ext cx="3873195" cy="5189643"/>
          </a:xfrm>
        </p:spPr>
        <p:txBody>
          <a:bodyPr>
            <a:normAutofit/>
          </a:bodyPr>
          <a:lstStyle/>
          <a:p>
            <a:pPr algn="ctr">
              <a:lnSpc>
                <a:spcPct val="200000"/>
              </a:lnSpc>
            </a:pPr>
            <a:r>
              <a:rPr lang="en-US" dirty="0">
                <a:latin typeface="Courier New" panose="02070309020205020404" pitchFamily="49" charset="0"/>
                <a:cs typeface="Courier New" panose="02070309020205020404" pitchFamily="49" charset="0"/>
              </a:rPr>
              <a:t>Simulations of cities</a:t>
            </a:r>
          </a:p>
        </p:txBody>
      </p:sp>
      <p:pic>
        <p:nvPicPr>
          <p:cNvPr id="5" name="Content Placeholder 4" descr="A view of a city at night&#10;&#10;Description automatically generated">
            <a:extLst>
              <a:ext uri="{FF2B5EF4-FFF2-40B4-BE49-F238E27FC236}">
                <a16:creationId xmlns:a16="http://schemas.microsoft.com/office/drawing/2014/main" id="{438FFBA8-3973-DA4F-A1AE-4A8819684AD5}"/>
              </a:ext>
            </a:extLst>
          </p:cNvPr>
          <p:cNvPicPr>
            <a:picLocks noChangeAspect="1"/>
          </p:cNvPicPr>
          <p:nvPr/>
        </p:nvPicPr>
        <p:blipFill rotWithShape="1">
          <a:blip r:embed="rId2"/>
          <a:srcRect t="38151" r="-1" b="1241"/>
          <a:stretch/>
        </p:blipFill>
        <p:spPr>
          <a:xfrm>
            <a:off x="4639056" y="10"/>
            <a:ext cx="7552944" cy="6857990"/>
          </a:xfrm>
          <a:prstGeom prst="rect">
            <a:avLst/>
          </a:prstGeom>
          <a:effectLst/>
        </p:spPr>
      </p:pic>
    </p:spTree>
    <p:extLst>
      <p:ext uri="{BB962C8B-B14F-4D97-AF65-F5344CB8AC3E}">
        <p14:creationId xmlns:p14="http://schemas.microsoft.com/office/powerpoint/2010/main" val="225294733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516767-29A7-8942-99F4-AEEC35F44FBA}"/>
              </a:ext>
            </a:extLst>
          </p:cNvPr>
          <p:cNvSpPr>
            <a:spLocks noGrp="1"/>
          </p:cNvSpPr>
          <p:nvPr>
            <p:ph type="title"/>
          </p:nvPr>
        </p:nvSpPr>
        <p:spPr>
          <a:xfrm>
            <a:off x="8111271" y="2448883"/>
            <a:ext cx="4285874" cy="1960234"/>
          </a:xfrm>
        </p:spPr>
        <p:txBody>
          <a:bodyPr>
            <a:noAutofit/>
          </a:bodyPr>
          <a:lstStyle/>
          <a:p>
            <a:pPr algn="ctr">
              <a:lnSpc>
                <a:spcPct val="200000"/>
              </a:lnSpc>
            </a:pPr>
            <a:r>
              <a:rPr lang="en-US" sz="3600" dirty="0">
                <a:latin typeface="Courier New" panose="02070309020205020404" pitchFamily="49" charset="0"/>
                <a:cs typeface="Courier New" panose="02070309020205020404" pitchFamily="49" charset="0"/>
              </a:rPr>
              <a:t>Singapore:</a:t>
            </a:r>
            <a:br>
              <a:rPr lang="en-US" sz="3600" dirty="0">
                <a:latin typeface="Courier New" panose="02070309020205020404" pitchFamily="49" charset="0"/>
                <a:cs typeface="Courier New" panose="02070309020205020404" pitchFamily="49" charset="0"/>
              </a:rPr>
            </a:br>
            <a:r>
              <a:rPr lang="en-US" sz="3600" dirty="0">
                <a:latin typeface="Courier New" panose="02070309020205020404" pitchFamily="49" charset="0"/>
                <a:cs typeface="Courier New" panose="02070309020205020404" pitchFamily="49" charset="0"/>
              </a:rPr>
              <a:t>The virtual city</a:t>
            </a:r>
          </a:p>
        </p:txBody>
      </p:sp>
      <p:pic>
        <p:nvPicPr>
          <p:cNvPr id="5" name="Content Placeholder 4" descr="A close up of a bridge&#10;&#10;Description automatically generated">
            <a:extLst>
              <a:ext uri="{FF2B5EF4-FFF2-40B4-BE49-F238E27FC236}">
                <a16:creationId xmlns:a16="http://schemas.microsoft.com/office/drawing/2014/main" id="{846C903B-AC13-2041-93BC-CFDE28A3B95E}"/>
              </a:ext>
            </a:extLst>
          </p:cNvPr>
          <p:cNvPicPr>
            <a:picLocks noChangeAspect="1"/>
          </p:cNvPicPr>
          <p:nvPr/>
        </p:nvPicPr>
        <p:blipFill rotWithShape="1">
          <a:blip r:embed="rId3"/>
          <a:srcRect l="33064" r="406"/>
          <a:stretch/>
        </p:blipFill>
        <p:spPr>
          <a:xfrm>
            <a:off x="-1" y="10"/>
            <a:ext cx="8111272" cy="6857990"/>
          </a:xfrm>
          <a:prstGeom prst="rect">
            <a:avLst/>
          </a:prstGeom>
        </p:spPr>
      </p:pic>
    </p:spTree>
    <p:extLst>
      <p:ext uri="{BB962C8B-B14F-4D97-AF65-F5344CB8AC3E}">
        <p14:creationId xmlns:p14="http://schemas.microsoft.com/office/powerpoint/2010/main" val="157700268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84322A-B423-7345-B62C-09448FCB16A5}"/>
              </a:ext>
            </a:extLst>
          </p:cNvPr>
          <p:cNvSpPr>
            <a:spLocks noGrp="1"/>
          </p:cNvSpPr>
          <p:nvPr>
            <p:ph type="title"/>
          </p:nvPr>
        </p:nvSpPr>
        <p:spPr/>
        <p:txBody>
          <a:bodyPr/>
          <a:lstStyle/>
          <a:p>
            <a:pPr algn="ctr"/>
            <a:r>
              <a:rPr lang="en-US" dirty="0">
                <a:latin typeface="Courier New" panose="02070309020205020404" pitchFamily="49" charset="0"/>
                <a:cs typeface="Courier New" panose="02070309020205020404" pitchFamily="49" charset="0"/>
              </a:rPr>
              <a:t>The future of digital twins</a:t>
            </a:r>
          </a:p>
        </p:txBody>
      </p:sp>
      <p:sp>
        <p:nvSpPr>
          <p:cNvPr id="3" name="Content Placeholder 2">
            <a:extLst>
              <a:ext uri="{FF2B5EF4-FFF2-40B4-BE49-F238E27FC236}">
                <a16:creationId xmlns:a16="http://schemas.microsoft.com/office/drawing/2014/main" id="{8550A22B-6B76-4A46-8B6A-FB221ACB567C}"/>
              </a:ext>
            </a:extLst>
          </p:cNvPr>
          <p:cNvSpPr>
            <a:spLocks noGrp="1"/>
          </p:cNvSpPr>
          <p:nvPr>
            <p:ph idx="1"/>
          </p:nvPr>
        </p:nvSpPr>
        <p:spPr/>
        <p:txBody>
          <a:bodyPr>
            <a:normAutofit fontScale="92500"/>
          </a:bodyPr>
          <a:lstStyle/>
          <a:p>
            <a:pPr>
              <a:lnSpc>
                <a:spcPct val="200000"/>
              </a:lnSpc>
            </a:pPr>
            <a:r>
              <a:rPr lang="en-US" dirty="0">
                <a:latin typeface="Courier New" panose="02070309020205020404" pitchFamily="49" charset="0"/>
                <a:cs typeface="Courier New" panose="02070309020205020404" pitchFamily="49" charset="0"/>
              </a:rPr>
              <a:t>Socio-economic benefits </a:t>
            </a:r>
          </a:p>
          <a:p>
            <a:pPr>
              <a:lnSpc>
                <a:spcPct val="200000"/>
              </a:lnSpc>
            </a:pPr>
            <a:r>
              <a:rPr lang="en-US" dirty="0">
                <a:latin typeface="Courier New" panose="02070309020205020404" pitchFamily="49" charset="0"/>
                <a:cs typeface="Courier New" panose="02070309020205020404" pitchFamily="49" charset="0"/>
              </a:rPr>
              <a:t>Improved quality of life for citizens </a:t>
            </a:r>
          </a:p>
          <a:p>
            <a:pPr>
              <a:lnSpc>
                <a:spcPct val="200000"/>
              </a:lnSpc>
            </a:pPr>
            <a:r>
              <a:rPr lang="en-US" dirty="0">
                <a:latin typeface="Courier New" panose="02070309020205020404" pitchFamily="49" charset="0"/>
                <a:cs typeface="Courier New" panose="02070309020205020404" pitchFamily="49" charset="0"/>
              </a:rPr>
              <a:t>More data is need</a:t>
            </a:r>
          </a:p>
          <a:p>
            <a:pPr>
              <a:lnSpc>
                <a:spcPct val="200000"/>
              </a:lnSpc>
            </a:pPr>
            <a:r>
              <a:rPr lang="en-US" dirty="0">
                <a:latin typeface="Courier New" panose="02070309020205020404" pitchFamily="49" charset="0"/>
                <a:cs typeface="Courier New" panose="02070309020205020404" pitchFamily="49" charset="0"/>
              </a:rPr>
              <a:t>There are geo-privacy issues associated with data collection</a:t>
            </a:r>
          </a:p>
        </p:txBody>
      </p:sp>
    </p:spTree>
    <p:extLst>
      <p:ext uri="{BB962C8B-B14F-4D97-AF65-F5344CB8AC3E}">
        <p14:creationId xmlns:p14="http://schemas.microsoft.com/office/powerpoint/2010/main" val="130909050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9" name="Content Placeholder 8" descr="A view of a city&#10;&#10;Description automatically generated">
            <a:extLst>
              <a:ext uri="{FF2B5EF4-FFF2-40B4-BE49-F238E27FC236}">
                <a16:creationId xmlns:a16="http://schemas.microsoft.com/office/drawing/2014/main" id="{89FE0A8E-CEC5-6D43-B3BD-FDFF2F69CDC2}"/>
              </a:ext>
            </a:extLst>
          </p:cNvPr>
          <p:cNvPicPr>
            <a:picLocks noGrp="1" noChangeAspect="1"/>
          </p:cNvPicPr>
          <p:nvPr>
            <p:ph idx="1"/>
          </p:nvPr>
        </p:nvPicPr>
        <p:blipFill rotWithShape="1">
          <a:blip r:embed="rId2"/>
          <a:srcRect t="14394" b="10606"/>
          <a:stretch/>
        </p:blipFill>
        <p:spPr>
          <a:xfrm>
            <a:off x="20" y="10"/>
            <a:ext cx="12191980" cy="6857990"/>
          </a:xfrm>
          <a:prstGeom prst="rect">
            <a:avLst/>
          </a:prstGeom>
        </p:spPr>
      </p:pic>
    </p:spTree>
    <p:extLst>
      <p:ext uri="{BB962C8B-B14F-4D97-AF65-F5344CB8AC3E}">
        <p14:creationId xmlns:p14="http://schemas.microsoft.com/office/powerpoint/2010/main" val="214874666"/>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37</TotalTime>
  <Words>422</Words>
  <Application>Microsoft Macintosh PowerPoint</Application>
  <PresentationFormat>Widescreen</PresentationFormat>
  <Paragraphs>33</Paragraphs>
  <Slides>9</Slides>
  <Notes>5</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9</vt:i4>
      </vt:variant>
    </vt:vector>
  </HeadingPairs>
  <TitlesOfParts>
    <vt:vector size="14" baseType="lpstr">
      <vt:lpstr>Arial</vt:lpstr>
      <vt:lpstr>Calibri</vt:lpstr>
      <vt:lpstr>Calibri Light</vt:lpstr>
      <vt:lpstr>Courier New</vt:lpstr>
      <vt:lpstr>Office Theme</vt:lpstr>
      <vt:lpstr>Digital Twins</vt:lpstr>
      <vt:lpstr>What is a digital twin?</vt:lpstr>
      <vt:lpstr>Internet of Things</vt:lpstr>
      <vt:lpstr>What can digital twins be used for?</vt:lpstr>
      <vt:lpstr>PowerPoint Presentation</vt:lpstr>
      <vt:lpstr>Simulations of cities</vt:lpstr>
      <vt:lpstr>Singapore: The virtual city</vt:lpstr>
      <vt:lpstr>The future of digital twins</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Digital Twins</dc:title>
  <dc:creator>Annabel Whipp [gy14aw]</dc:creator>
  <cp:lastModifiedBy>Annabel Whipp [gy14aw]</cp:lastModifiedBy>
  <cp:revision>4</cp:revision>
  <cp:lastPrinted>2019-10-21T14:04:50Z</cp:lastPrinted>
  <dcterms:created xsi:type="dcterms:W3CDTF">2019-09-17T09:03:07Z</dcterms:created>
  <dcterms:modified xsi:type="dcterms:W3CDTF">2019-10-21T14:25:24Z</dcterms:modified>
</cp:coreProperties>
</file>